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Eua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Tonga • State Map | Fully Editable Vector Shape</a:t>
            </a:r>
          </a:p>
        </p:txBody>
      </p:sp>
      <p:sp>
        <p:nvSpPr>
          <p:cNvPr id="101" name="Eu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0670" y="81170"/>
                </a:moveTo>
                <a:lnTo>
                  <a:pt x="50740" y="81670"/>
                </a:lnTo>
                <a:lnTo>
                  <a:pt x="50740" y="81880"/>
                </a:lnTo>
                <a:lnTo>
                  <a:pt x="50670" y="82380"/>
                </a:lnTo>
                <a:lnTo>
                  <a:pt x="50680" y="83230"/>
                </a:lnTo>
                <a:lnTo>
                  <a:pt x="50600" y="83370"/>
                </a:lnTo>
                <a:lnTo>
                  <a:pt x="50400" y="83250"/>
                </a:lnTo>
                <a:lnTo>
                  <a:pt x="50320" y="83050"/>
                </a:lnTo>
                <a:lnTo>
                  <a:pt x="50160" y="82880"/>
                </a:lnTo>
                <a:lnTo>
                  <a:pt x="49790" y="82600"/>
                </a:lnTo>
                <a:lnTo>
                  <a:pt x="49790" y="82510"/>
                </a:lnTo>
                <a:lnTo>
                  <a:pt x="49840" y="82490"/>
                </a:lnTo>
                <a:lnTo>
                  <a:pt x="49970" y="82420"/>
                </a:lnTo>
                <a:lnTo>
                  <a:pt x="49890" y="82270"/>
                </a:lnTo>
                <a:lnTo>
                  <a:pt x="49880" y="82080"/>
                </a:lnTo>
                <a:lnTo>
                  <a:pt x="49940" y="81920"/>
                </a:lnTo>
                <a:lnTo>
                  <a:pt x="50200" y="81810"/>
                </a:lnTo>
                <a:lnTo>
                  <a:pt x="50280" y="81710"/>
                </a:lnTo>
                <a:lnTo>
                  <a:pt x="50400" y="81490"/>
                </a:lnTo>
                <a:lnTo>
                  <a:pt x="50430" y="81400"/>
                </a:lnTo>
                <a:lnTo>
                  <a:pt x="50520" y="81200"/>
                </a:lnTo>
                <a:lnTo>
                  <a:pt x="50620" y="81060"/>
                </a:lnTo>
                <a:lnTo>
                  <a:pt x="50670" y="811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