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va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370" y="21230"/>
                </a:moveTo>
                <a:lnTo>
                  <a:pt x="53050" y="21720"/>
                </a:lnTo>
                <a:lnTo>
                  <a:pt x="52960" y="21790"/>
                </a:lnTo>
                <a:lnTo>
                  <a:pt x="52830" y="21870"/>
                </a:lnTo>
                <a:lnTo>
                  <a:pt x="52720" y="21870"/>
                </a:lnTo>
                <a:lnTo>
                  <a:pt x="52240" y="21800"/>
                </a:lnTo>
                <a:lnTo>
                  <a:pt x="52100" y="21790"/>
                </a:lnTo>
                <a:lnTo>
                  <a:pt x="51920" y="21800"/>
                </a:lnTo>
                <a:lnTo>
                  <a:pt x="51810" y="21870"/>
                </a:lnTo>
                <a:lnTo>
                  <a:pt x="51600" y="22080"/>
                </a:lnTo>
                <a:lnTo>
                  <a:pt x="51510" y="22100"/>
                </a:lnTo>
                <a:lnTo>
                  <a:pt x="51420" y="22070"/>
                </a:lnTo>
                <a:lnTo>
                  <a:pt x="51290" y="21960"/>
                </a:lnTo>
                <a:lnTo>
                  <a:pt x="51190" y="21930"/>
                </a:lnTo>
                <a:lnTo>
                  <a:pt x="50790" y="21890"/>
                </a:lnTo>
                <a:lnTo>
                  <a:pt x="50670" y="21940"/>
                </a:lnTo>
                <a:lnTo>
                  <a:pt x="50340" y="22120"/>
                </a:lnTo>
                <a:lnTo>
                  <a:pt x="50050" y="22320"/>
                </a:lnTo>
                <a:lnTo>
                  <a:pt x="49950" y="22320"/>
                </a:lnTo>
                <a:lnTo>
                  <a:pt x="49880" y="22280"/>
                </a:lnTo>
                <a:lnTo>
                  <a:pt x="49840" y="22200"/>
                </a:lnTo>
                <a:lnTo>
                  <a:pt x="49800" y="22120"/>
                </a:lnTo>
                <a:lnTo>
                  <a:pt x="49750" y="22040"/>
                </a:lnTo>
                <a:lnTo>
                  <a:pt x="49670" y="21990"/>
                </a:lnTo>
                <a:lnTo>
                  <a:pt x="49550" y="21950"/>
                </a:lnTo>
                <a:lnTo>
                  <a:pt x="49010" y="21920"/>
                </a:lnTo>
                <a:lnTo>
                  <a:pt x="48810" y="22000"/>
                </a:lnTo>
                <a:lnTo>
                  <a:pt x="48730" y="22070"/>
                </a:lnTo>
                <a:lnTo>
                  <a:pt x="48720" y="22150"/>
                </a:lnTo>
                <a:lnTo>
                  <a:pt x="48750" y="22250"/>
                </a:lnTo>
                <a:lnTo>
                  <a:pt x="48800" y="22500"/>
                </a:lnTo>
                <a:lnTo>
                  <a:pt x="48760" y="22720"/>
                </a:lnTo>
                <a:lnTo>
                  <a:pt x="48670" y="22900"/>
                </a:lnTo>
                <a:lnTo>
                  <a:pt x="48150" y="23640"/>
                </a:lnTo>
                <a:lnTo>
                  <a:pt x="47980" y="23990"/>
                </a:lnTo>
                <a:lnTo>
                  <a:pt x="47910" y="24200"/>
                </a:lnTo>
                <a:lnTo>
                  <a:pt x="47860" y="24430"/>
                </a:lnTo>
                <a:lnTo>
                  <a:pt x="47850" y="24980"/>
                </a:lnTo>
                <a:lnTo>
                  <a:pt x="47860" y="25150"/>
                </a:lnTo>
                <a:lnTo>
                  <a:pt x="47860" y="25230"/>
                </a:lnTo>
                <a:lnTo>
                  <a:pt x="47830" y="25330"/>
                </a:lnTo>
                <a:lnTo>
                  <a:pt x="47780" y="25440"/>
                </a:lnTo>
                <a:lnTo>
                  <a:pt x="47680" y="25590"/>
                </a:lnTo>
                <a:lnTo>
                  <a:pt x="47630" y="25720"/>
                </a:lnTo>
                <a:lnTo>
                  <a:pt x="47580" y="25960"/>
                </a:lnTo>
                <a:lnTo>
                  <a:pt x="47530" y="26080"/>
                </a:lnTo>
                <a:lnTo>
                  <a:pt x="47500" y="26190"/>
                </a:lnTo>
                <a:lnTo>
                  <a:pt x="47490" y="26300"/>
                </a:lnTo>
                <a:lnTo>
                  <a:pt x="47510" y="26390"/>
                </a:lnTo>
                <a:lnTo>
                  <a:pt x="47720" y="27000"/>
                </a:lnTo>
                <a:lnTo>
                  <a:pt x="47740" y="27220"/>
                </a:lnTo>
                <a:lnTo>
                  <a:pt x="47720" y="27340"/>
                </a:lnTo>
                <a:lnTo>
                  <a:pt x="47700" y="27360"/>
                </a:lnTo>
                <a:lnTo>
                  <a:pt x="47530" y="27320"/>
                </a:lnTo>
                <a:lnTo>
                  <a:pt x="47350" y="27370"/>
                </a:lnTo>
                <a:lnTo>
                  <a:pt x="47250" y="27350"/>
                </a:lnTo>
                <a:lnTo>
                  <a:pt x="47090" y="27250"/>
                </a:lnTo>
                <a:lnTo>
                  <a:pt x="46990" y="27220"/>
                </a:lnTo>
                <a:lnTo>
                  <a:pt x="46430" y="27270"/>
                </a:lnTo>
                <a:lnTo>
                  <a:pt x="46200" y="27270"/>
                </a:lnTo>
                <a:lnTo>
                  <a:pt x="45920" y="27340"/>
                </a:lnTo>
                <a:lnTo>
                  <a:pt x="45710" y="27410"/>
                </a:lnTo>
                <a:lnTo>
                  <a:pt x="45570" y="27420"/>
                </a:lnTo>
                <a:lnTo>
                  <a:pt x="45470" y="27390"/>
                </a:lnTo>
                <a:lnTo>
                  <a:pt x="45400" y="27340"/>
                </a:lnTo>
                <a:lnTo>
                  <a:pt x="45250" y="27110"/>
                </a:lnTo>
                <a:lnTo>
                  <a:pt x="45190" y="27050"/>
                </a:lnTo>
                <a:lnTo>
                  <a:pt x="45120" y="27000"/>
                </a:lnTo>
                <a:lnTo>
                  <a:pt x="44950" y="26910"/>
                </a:lnTo>
                <a:lnTo>
                  <a:pt x="44890" y="26840"/>
                </a:lnTo>
                <a:lnTo>
                  <a:pt x="44840" y="26770"/>
                </a:lnTo>
                <a:lnTo>
                  <a:pt x="44810" y="26690"/>
                </a:lnTo>
                <a:lnTo>
                  <a:pt x="44790" y="26600"/>
                </a:lnTo>
                <a:lnTo>
                  <a:pt x="44810" y="26520"/>
                </a:lnTo>
                <a:lnTo>
                  <a:pt x="44890" y="26370"/>
                </a:lnTo>
                <a:lnTo>
                  <a:pt x="44900" y="26300"/>
                </a:lnTo>
                <a:lnTo>
                  <a:pt x="44850" y="26240"/>
                </a:lnTo>
                <a:lnTo>
                  <a:pt x="44770" y="26210"/>
                </a:lnTo>
                <a:lnTo>
                  <a:pt x="44670" y="26200"/>
                </a:lnTo>
                <a:lnTo>
                  <a:pt x="44500" y="26210"/>
                </a:lnTo>
                <a:lnTo>
                  <a:pt x="44220" y="26150"/>
                </a:lnTo>
                <a:lnTo>
                  <a:pt x="44000" y="26160"/>
                </a:lnTo>
                <a:lnTo>
                  <a:pt x="43860" y="26140"/>
                </a:lnTo>
                <a:lnTo>
                  <a:pt x="43760" y="26100"/>
                </a:lnTo>
                <a:lnTo>
                  <a:pt x="43630" y="25980"/>
                </a:lnTo>
                <a:lnTo>
                  <a:pt x="43540" y="25940"/>
                </a:lnTo>
                <a:lnTo>
                  <a:pt x="43230" y="25890"/>
                </a:lnTo>
                <a:lnTo>
                  <a:pt x="43160" y="25840"/>
                </a:lnTo>
                <a:lnTo>
                  <a:pt x="43110" y="25770"/>
                </a:lnTo>
                <a:lnTo>
                  <a:pt x="43080" y="25680"/>
                </a:lnTo>
                <a:lnTo>
                  <a:pt x="43080" y="25570"/>
                </a:lnTo>
                <a:lnTo>
                  <a:pt x="43110" y="25370"/>
                </a:lnTo>
                <a:lnTo>
                  <a:pt x="43110" y="25260"/>
                </a:lnTo>
                <a:lnTo>
                  <a:pt x="43090" y="25160"/>
                </a:lnTo>
                <a:lnTo>
                  <a:pt x="43040" y="25060"/>
                </a:lnTo>
                <a:lnTo>
                  <a:pt x="42850" y="24770"/>
                </a:lnTo>
                <a:lnTo>
                  <a:pt x="42850" y="24760"/>
                </a:lnTo>
                <a:lnTo>
                  <a:pt x="42910" y="24740"/>
                </a:lnTo>
                <a:lnTo>
                  <a:pt x="42930" y="24660"/>
                </a:lnTo>
                <a:lnTo>
                  <a:pt x="42940" y="24610"/>
                </a:lnTo>
                <a:lnTo>
                  <a:pt x="42960" y="24560"/>
                </a:lnTo>
                <a:lnTo>
                  <a:pt x="42960" y="24500"/>
                </a:lnTo>
                <a:lnTo>
                  <a:pt x="42950" y="24440"/>
                </a:lnTo>
                <a:lnTo>
                  <a:pt x="42940" y="24370"/>
                </a:lnTo>
                <a:lnTo>
                  <a:pt x="42960" y="24290"/>
                </a:lnTo>
                <a:lnTo>
                  <a:pt x="42980" y="24210"/>
                </a:lnTo>
                <a:lnTo>
                  <a:pt x="43010" y="24160"/>
                </a:lnTo>
                <a:lnTo>
                  <a:pt x="43020" y="24110"/>
                </a:lnTo>
                <a:lnTo>
                  <a:pt x="43000" y="24030"/>
                </a:lnTo>
                <a:lnTo>
                  <a:pt x="42950" y="23980"/>
                </a:lnTo>
                <a:lnTo>
                  <a:pt x="42900" y="23940"/>
                </a:lnTo>
                <a:lnTo>
                  <a:pt x="42870" y="23900"/>
                </a:lnTo>
                <a:lnTo>
                  <a:pt x="42830" y="23860"/>
                </a:lnTo>
                <a:lnTo>
                  <a:pt x="42760" y="23810"/>
                </a:lnTo>
                <a:lnTo>
                  <a:pt x="42690" y="23750"/>
                </a:lnTo>
                <a:lnTo>
                  <a:pt x="42620" y="23690"/>
                </a:lnTo>
                <a:lnTo>
                  <a:pt x="42530" y="23670"/>
                </a:lnTo>
                <a:lnTo>
                  <a:pt x="42460" y="23660"/>
                </a:lnTo>
                <a:lnTo>
                  <a:pt x="42410" y="23640"/>
                </a:lnTo>
                <a:lnTo>
                  <a:pt x="42330" y="23620"/>
                </a:lnTo>
                <a:lnTo>
                  <a:pt x="42240" y="23610"/>
                </a:lnTo>
                <a:lnTo>
                  <a:pt x="42180" y="23600"/>
                </a:lnTo>
                <a:lnTo>
                  <a:pt x="42060" y="23530"/>
                </a:lnTo>
                <a:lnTo>
                  <a:pt x="41890" y="23080"/>
                </a:lnTo>
                <a:lnTo>
                  <a:pt x="41920" y="23030"/>
                </a:lnTo>
                <a:lnTo>
                  <a:pt x="41940" y="22980"/>
                </a:lnTo>
                <a:lnTo>
                  <a:pt x="41960" y="22920"/>
                </a:lnTo>
                <a:lnTo>
                  <a:pt x="41960" y="22840"/>
                </a:lnTo>
                <a:lnTo>
                  <a:pt x="41980" y="22790"/>
                </a:lnTo>
                <a:lnTo>
                  <a:pt x="42030" y="22720"/>
                </a:lnTo>
                <a:lnTo>
                  <a:pt x="42050" y="22650"/>
                </a:lnTo>
                <a:lnTo>
                  <a:pt x="42050" y="22580"/>
                </a:lnTo>
                <a:lnTo>
                  <a:pt x="42040" y="22530"/>
                </a:lnTo>
                <a:lnTo>
                  <a:pt x="42020" y="22470"/>
                </a:lnTo>
                <a:lnTo>
                  <a:pt x="41980" y="22420"/>
                </a:lnTo>
                <a:lnTo>
                  <a:pt x="41950" y="22370"/>
                </a:lnTo>
                <a:lnTo>
                  <a:pt x="41940" y="22350"/>
                </a:lnTo>
                <a:lnTo>
                  <a:pt x="41980" y="21770"/>
                </a:lnTo>
                <a:lnTo>
                  <a:pt x="41960" y="21230"/>
                </a:lnTo>
                <a:lnTo>
                  <a:pt x="41960" y="21220"/>
                </a:lnTo>
                <a:lnTo>
                  <a:pt x="42020" y="21150"/>
                </a:lnTo>
                <a:lnTo>
                  <a:pt x="42020" y="21050"/>
                </a:lnTo>
                <a:lnTo>
                  <a:pt x="42010" y="21040"/>
                </a:lnTo>
                <a:lnTo>
                  <a:pt x="42080" y="20920"/>
                </a:lnTo>
                <a:lnTo>
                  <a:pt x="42130" y="20620"/>
                </a:lnTo>
                <a:lnTo>
                  <a:pt x="42220" y="20340"/>
                </a:lnTo>
                <a:lnTo>
                  <a:pt x="42660" y="20020"/>
                </a:lnTo>
                <a:lnTo>
                  <a:pt x="42380" y="19790"/>
                </a:lnTo>
                <a:lnTo>
                  <a:pt x="42410" y="19770"/>
                </a:lnTo>
                <a:lnTo>
                  <a:pt x="42440" y="19700"/>
                </a:lnTo>
                <a:lnTo>
                  <a:pt x="42500" y="19650"/>
                </a:lnTo>
                <a:lnTo>
                  <a:pt x="42570" y="19660"/>
                </a:lnTo>
                <a:lnTo>
                  <a:pt x="42620" y="19650"/>
                </a:lnTo>
                <a:lnTo>
                  <a:pt x="42670" y="19610"/>
                </a:lnTo>
                <a:lnTo>
                  <a:pt x="42680" y="19540"/>
                </a:lnTo>
                <a:lnTo>
                  <a:pt x="42650" y="19470"/>
                </a:lnTo>
                <a:lnTo>
                  <a:pt x="42570" y="19430"/>
                </a:lnTo>
                <a:lnTo>
                  <a:pt x="42500" y="19420"/>
                </a:lnTo>
                <a:lnTo>
                  <a:pt x="42430" y="19440"/>
                </a:lnTo>
                <a:lnTo>
                  <a:pt x="42360" y="19460"/>
                </a:lnTo>
                <a:lnTo>
                  <a:pt x="42260" y="19470"/>
                </a:lnTo>
                <a:lnTo>
                  <a:pt x="42200" y="19490"/>
                </a:lnTo>
                <a:lnTo>
                  <a:pt x="42130" y="19510"/>
                </a:lnTo>
                <a:lnTo>
                  <a:pt x="42040" y="19510"/>
                </a:lnTo>
                <a:lnTo>
                  <a:pt x="41970" y="19500"/>
                </a:lnTo>
                <a:lnTo>
                  <a:pt x="41900" y="19470"/>
                </a:lnTo>
                <a:lnTo>
                  <a:pt x="41840" y="19510"/>
                </a:lnTo>
                <a:lnTo>
                  <a:pt x="41780" y="19570"/>
                </a:lnTo>
                <a:lnTo>
                  <a:pt x="41720" y="19560"/>
                </a:lnTo>
                <a:lnTo>
                  <a:pt x="41660" y="19570"/>
                </a:lnTo>
                <a:lnTo>
                  <a:pt x="41570" y="19540"/>
                </a:lnTo>
                <a:lnTo>
                  <a:pt x="41520" y="19510"/>
                </a:lnTo>
                <a:lnTo>
                  <a:pt x="41450" y="19540"/>
                </a:lnTo>
                <a:lnTo>
                  <a:pt x="41380" y="19580"/>
                </a:lnTo>
                <a:lnTo>
                  <a:pt x="41300" y="19550"/>
                </a:lnTo>
                <a:lnTo>
                  <a:pt x="41240" y="19520"/>
                </a:lnTo>
                <a:lnTo>
                  <a:pt x="41280" y="19480"/>
                </a:lnTo>
                <a:lnTo>
                  <a:pt x="41330" y="19450"/>
                </a:lnTo>
                <a:lnTo>
                  <a:pt x="41350" y="19360"/>
                </a:lnTo>
                <a:lnTo>
                  <a:pt x="41410" y="19320"/>
                </a:lnTo>
                <a:lnTo>
                  <a:pt x="41480" y="19290"/>
                </a:lnTo>
                <a:lnTo>
                  <a:pt x="41590" y="19260"/>
                </a:lnTo>
                <a:lnTo>
                  <a:pt x="41580" y="19190"/>
                </a:lnTo>
                <a:lnTo>
                  <a:pt x="41540" y="19120"/>
                </a:lnTo>
                <a:lnTo>
                  <a:pt x="41530" y="19060"/>
                </a:lnTo>
                <a:lnTo>
                  <a:pt x="41460" y="19030"/>
                </a:lnTo>
                <a:lnTo>
                  <a:pt x="41410" y="18990"/>
                </a:lnTo>
                <a:lnTo>
                  <a:pt x="41360" y="19010"/>
                </a:lnTo>
                <a:lnTo>
                  <a:pt x="41330" y="19080"/>
                </a:lnTo>
                <a:lnTo>
                  <a:pt x="41270" y="19080"/>
                </a:lnTo>
                <a:lnTo>
                  <a:pt x="41210" y="19020"/>
                </a:lnTo>
                <a:lnTo>
                  <a:pt x="41220" y="18960"/>
                </a:lnTo>
                <a:lnTo>
                  <a:pt x="41220" y="18900"/>
                </a:lnTo>
                <a:lnTo>
                  <a:pt x="41220" y="18820"/>
                </a:lnTo>
                <a:lnTo>
                  <a:pt x="41190" y="18750"/>
                </a:lnTo>
                <a:lnTo>
                  <a:pt x="41190" y="18680"/>
                </a:lnTo>
                <a:lnTo>
                  <a:pt x="41180" y="18600"/>
                </a:lnTo>
                <a:lnTo>
                  <a:pt x="41150" y="18540"/>
                </a:lnTo>
                <a:lnTo>
                  <a:pt x="41090" y="18490"/>
                </a:lnTo>
                <a:lnTo>
                  <a:pt x="41050" y="18420"/>
                </a:lnTo>
                <a:lnTo>
                  <a:pt x="40980" y="18440"/>
                </a:lnTo>
                <a:lnTo>
                  <a:pt x="40940" y="18390"/>
                </a:lnTo>
                <a:lnTo>
                  <a:pt x="40880" y="18380"/>
                </a:lnTo>
                <a:lnTo>
                  <a:pt x="40830" y="18360"/>
                </a:lnTo>
                <a:lnTo>
                  <a:pt x="40770" y="18330"/>
                </a:lnTo>
                <a:lnTo>
                  <a:pt x="40780" y="18260"/>
                </a:lnTo>
                <a:lnTo>
                  <a:pt x="40800" y="18200"/>
                </a:lnTo>
                <a:lnTo>
                  <a:pt x="40860" y="18160"/>
                </a:lnTo>
                <a:lnTo>
                  <a:pt x="40900" y="18100"/>
                </a:lnTo>
                <a:lnTo>
                  <a:pt x="40930" y="18010"/>
                </a:lnTo>
                <a:lnTo>
                  <a:pt x="40930" y="17950"/>
                </a:lnTo>
                <a:lnTo>
                  <a:pt x="40930" y="17900"/>
                </a:lnTo>
                <a:lnTo>
                  <a:pt x="40910" y="17810"/>
                </a:lnTo>
                <a:lnTo>
                  <a:pt x="40900" y="17740"/>
                </a:lnTo>
                <a:lnTo>
                  <a:pt x="40830" y="17720"/>
                </a:lnTo>
                <a:lnTo>
                  <a:pt x="40760" y="17730"/>
                </a:lnTo>
                <a:lnTo>
                  <a:pt x="40720" y="17690"/>
                </a:lnTo>
                <a:lnTo>
                  <a:pt x="40720" y="17640"/>
                </a:lnTo>
                <a:lnTo>
                  <a:pt x="40710" y="17570"/>
                </a:lnTo>
                <a:lnTo>
                  <a:pt x="40670" y="17510"/>
                </a:lnTo>
                <a:lnTo>
                  <a:pt x="40580" y="17530"/>
                </a:lnTo>
                <a:lnTo>
                  <a:pt x="40500" y="17540"/>
                </a:lnTo>
                <a:lnTo>
                  <a:pt x="40440" y="17530"/>
                </a:lnTo>
                <a:lnTo>
                  <a:pt x="40410" y="17600"/>
                </a:lnTo>
                <a:lnTo>
                  <a:pt x="40360" y="17610"/>
                </a:lnTo>
                <a:lnTo>
                  <a:pt x="40360" y="17690"/>
                </a:lnTo>
                <a:lnTo>
                  <a:pt x="40280" y="17720"/>
                </a:lnTo>
                <a:lnTo>
                  <a:pt x="40190" y="17730"/>
                </a:lnTo>
                <a:lnTo>
                  <a:pt x="40130" y="17730"/>
                </a:lnTo>
                <a:lnTo>
                  <a:pt x="40060" y="17730"/>
                </a:lnTo>
                <a:lnTo>
                  <a:pt x="40030" y="17670"/>
                </a:lnTo>
                <a:lnTo>
                  <a:pt x="39970" y="17650"/>
                </a:lnTo>
                <a:lnTo>
                  <a:pt x="39930" y="17620"/>
                </a:lnTo>
                <a:lnTo>
                  <a:pt x="39870" y="17620"/>
                </a:lnTo>
                <a:lnTo>
                  <a:pt x="39820" y="17620"/>
                </a:lnTo>
                <a:lnTo>
                  <a:pt x="39780" y="17660"/>
                </a:lnTo>
                <a:lnTo>
                  <a:pt x="39720" y="17610"/>
                </a:lnTo>
                <a:lnTo>
                  <a:pt x="39670" y="17550"/>
                </a:lnTo>
                <a:lnTo>
                  <a:pt x="39620" y="17510"/>
                </a:lnTo>
                <a:lnTo>
                  <a:pt x="39530" y="17460"/>
                </a:lnTo>
                <a:lnTo>
                  <a:pt x="39450" y="17430"/>
                </a:lnTo>
                <a:lnTo>
                  <a:pt x="39410" y="17480"/>
                </a:lnTo>
                <a:lnTo>
                  <a:pt x="39330" y="17520"/>
                </a:lnTo>
                <a:lnTo>
                  <a:pt x="39320" y="17570"/>
                </a:lnTo>
                <a:lnTo>
                  <a:pt x="39250" y="17580"/>
                </a:lnTo>
                <a:lnTo>
                  <a:pt x="39260" y="17640"/>
                </a:lnTo>
                <a:lnTo>
                  <a:pt x="39270" y="17700"/>
                </a:lnTo>
                <a:lnTo>
                  <a:pt x="39280" y="17780"/>
                </a:lnTo>
                <a:lnTo>
                  <a:pt x="39270" y="17780"/>
                </a:lnTo>
                <a:lnTo>
                  <a:pt x="39190" y="17770"/>
                </a:lnTo>
                <a:lnTo>
                  <a:pt x="39130" y="17790"/>
                </a:lnTo>
                <a:lnTo>
                  <a:pt x="39040" y="17840"/>
                </a:lnTo>
                <a:lnTo>
                  <a:pt x="39020" y="17820"/>
                </a:lnTo>
                <a:lnTo>
                  <a:pt x="38980" y="17770"/>
                </a:lnTo>
                <a:lnTo>
                  <a:pt x="38970" y="17680"/>
                </a:lnTo>
                <a:lnTo>
                  <a:pt x="38960" y="17590"/>
                </a:lnTo>
                <a:lnTo>
                  <a:pt x="38900" y="17580"/>
                </a:lnTo>
                <a:lnTo>
                  <a:pt x="38860" y="17530"/>
                </a:lnTo>
                <a:lnTo>
                  <a:pt x="38830" y="17480"/>
                </a:lnTo>
                <a:lnTo>
                  <a:pt x="38780" y="17450"/>
                </a:lnTo>
                <a:lnTo>
                  <a:pt x="38720" y="17450"/>
                </a:lnTo>
                <a:lnTo>
                  <a:pt x="38670" y="17410"/>
                </a:lnTo>
                <a:lnTo>
                  <a:pt x="38610" y="17360"/>
                </a:lnTo>
                <a:lnTo>
                  <a:pt x="38610" y="17270"/>
                </a:lnTo>
                <a:lnTo>
                  <a:pt x="38580" y="17200"/>
                </a:lnTo>
                <a:lnTo>
                  <a:pt x="38560" y="17140"/>
                </a:lnTo>
                <a:lnTo>
                  <a:pt x="38600" y="17100"/>
                </a:lnTo>
                <a:lnTo>
                  <a:pt x="38640" y="17030"/>
                </a:lnTo>
                <a:lnTo>
                  <a:pt x="38630" y="16960"/>
                </a:lnTo>
                <a:lnTo>
                  <a:pt x="38570" y="16960"/>
                </a:lnTo>
                <a:lnTo>
                  <a:pt x="38510" y="16910"/>
                </a:lnTo>
                <a:lnTo>
                  <a:pt x="38480" y="16870"/>
                </a:lnTo>
                <a:lnTo>
                  <a:pt x="38460" y="16810"/>
                </a:lnTo>
                <a:lnTo>
                  <a:pt x="38370" y="16750"/>
                </a:lnTo>
                <a:lnTo>
                  <a:pt x="38360" y="16680"/>
                </a:lnTo>
                <a:lnTo>
                  <a:pt x="38400" y="16600"/>
                </a:lnTo>
                <a:lnTo>
                  <a:pt x="38410" y="16550"/>
                </a:lnTo>
                <a:lnTo>
                  <a:pt x="38360" y="16480"/>
                </a:lnTo>
                <a:lnTo>
                  <a:pt x="38330" y="16410"/>
                </a:lnTo>
                <a:lnTo>
                  <a:pt x="38310" y="16350"/>
                </a:lnTo>
                <a:lnTo>
                  <a:pt x="38270" y="16290"/>
                </a:lnTo>
                <a:lnTo>
                  <a:pt x="38280" y="16230"/>
                </a:lnTo>
                <a:lnTo>
                  <a:pt x="38260" y="16180"/>
                </a:lnTo>
                <a:lnTo>
                  <a:pt x="38260" y="16130"/>
                </a:lnTo>
                <a:lnTo>
                  <a:pt x="38220" y="16050"/>
                </a:lnTo>
                <a:lnTo>
                  <a:pt x="38200" y="15970"/>
                </a:lnTo>
                <a:lnTo>
                  <a:pt x="38180" y="15900"/>
                </a:lnTo>
                <a:lnTo>
                  <a:pt x="38200" y="15850"/>
                </a:lnTo>
                <a:lnTo>
                  <a:pt x="38170" y="15810"/>
                </a:lnTo>
                <a:lnTo>
                  <a:pt x="38170" y="15740"/>
                </a:lnTo>
                <a:lnTo>
                  <a:pt x="38160" y="15690"/>
                </a:lnTo>
                <a:lnTo>
                  <a:pt x="38130" y="15610"/>
                </a:lnTo>
                <a:lnTo>
                  <a:pt x="37860" y="15540"/>
                </a:lnTo>
                <a:lnTo>
                  <a:pt x="37680" y="15330"/>
                </a:lnTo>
                <a:lnTo>
                  <a:pt x="37020" y="15100"/>
                </a:lnTo>
                <a:lnTo>
                  <a:pt x="36660" y="14960"/>
                </a:lnTo>
                <a:lnTo>
                  <a:pt x="36660" y="14900"/>
                </a:lnTo>
                <a:lnTo>
                  <a:pt x="36650" y="14840"/>
                </a:lnTo>
                <a:lnTo>
                  <a:pt x="36650" y="14790"/>
                </a:lnTo>
                <a:lnTo>
                  <a:pt x="36630" y="14720"/>
                </a:lnTo>
                <a:lnTo>
                  <a:pt x="36600" y="14640"/>
                </a:lnTo>
                <a:lnTo>
                  <a:pt x="36560" y="14550"/>
                </a:lnTo>
                <a:lnTo>
                  <a:pt x="36510" y="14510"/>
                </a:lnTo>
                <a:lnTo>
                  <a:pt x="36470" y="14470"/>
                </a:lnTo>
                <a:lnTo>
                  <a:pt x="36420" y="14430"/>
                </a:lnTo>
                <a:lnTo>
                  <a:pt x="36380" y="14400"/>
                </a:lnTo>
                <a:lnTo>
                  <a:pt x="36340" y="14360"/>
                </a:lnTo>
                <a:lnTo>
                  <a:pt x="36320" y="14310"/>
                </a:lnTo>
                <a:lnTo>
                  <a:pt x="36320" y="14250"/>
                </a:lnTo>
                <a:lnTo>
                  <a:pt x="36190" y="14200"/>
                </a:lnTo>
                <a:lnTo>
                  <a:pt x="36110" y="14180"/>
                </a:lnTo>
                <a:lnTo>
                  <a:pt x="35740" y="14070"/>
                </a:lnTo>
                <a:lnTo>
                  <a:pt x="35590" y="14030"/>
                </a:lnTo>
                <a:lnTo>
                  <a:pt x="35520" y="14000"/>
                </a:lnTo>
                <a:lnTo>
                  <a:pt x="35460" y="13990"/>
                </a:lnTo>
                <a:lnTo>
                  <a:pt x="35390" y="13970"/>
                </a:lnTo>
                <a:lnTo>
                  <a:pt x="35340" y="13940"/>
                </a:lnTo>
                <a:lnTo>
                  <a:pt x="35300" y="13870"/>
                </a:lnTo>
                <a:lnTo>
                  <a:pt x="35190" y="13820"/>
                </a:lnTo>
                <a:lnTo>
                  <a:pt x="35100" y="13800"/>
                </a:lnTo>
                <a:lnTo>
                  <a:pt x="34850" y="13750"/>
                </a:lnTo>
                <a:lnTo>
                  <a:pt x="34610" y="13700"/>
                </a:lnTo>
                <a:lnTo>
                  <a:pt x="34510" y="13660"/>
                </a:lnTo>
                <a:lnTo>
                  <a:pt x="34480" y="13590"/>
                </a:lnTo>
                <a:lnTo>
                  <a:pt x="34460" y="13530"/>
                </a:lnTo>
                <a:lnTo>
                  <a:pt x="34440" y="13450"/>
                </a:lnTo>
                <a:lnTo>
                  <a:pt x="34410" y="13380"/>
                </a:lnTo>
                <a:lnTo>
                  <a:pt x="34380" y="13310"/>
                </a:lnTo>
                <a:lnTo>
                  <a:pt x="34350" y="13230"/>
                </a:lnTo>
                <a:lnTo>
                  <a:pt x="34330" y="13150"/>
                </a:lnTo>
                <a:lnTo>
                  <a:pt x="34330" y="13060"/>
                </a:lnTo>
                <a:lnTo>
                  <a:pt x="34320" y="13000"/>
                </a:lnTo>
                <a:lnTo>
                  <a:pt x="34300" y="12940"/>
                </a:lnTo>
                <a:lnTo>
                  <a:pt x="34280" y="12890"/>
                </a:lnTo>
                <a:lnTo>
                  <a:pt x="34260" y="12830"/>
                </a:lnTo>
                <a:lnTo>
                  <a:pt x="34220" y="12720"/>
                </a:lnTo>
                <a:lnTo>
                  <a:pt x="34180" y="12620"/>
                </a:lnTo>
                <a:lnTo>
                  <a:pt x="34090" y="12480"/>
                </a:lnTo>
                <a:lnTo>
                  <a:pt x="34000" y="12340"/>
                </a:lnTo>
                <a:lnTo>
                  <a:pt x="33980" y="12300"/>
                </a:lnTo>
                <a:lnTo>
                  <a:pt x="33960" y="12260"/>
                </a:lnTo>
                <a:lnTo>
                  <a:pt x="33990" y="12180"/>
                </a:lnTo>
                <a:lnTo>
                  <a:pt x="34010" y="12170"/>
                </a:lnTo>
                <a:lnTo>
                  <a:pt x="34100" y="11430"/>
                </a:lnTo>
                <a:lnTo>
                  <a:pt x="34230" y="11110"/>
                </a:lnTo>
                <a:lnTo>
                  <a:pt x="34490" y="10790"/>
                </a:lnTo>
                <a:lnTo>
                  <a:pt x="34850" y="10540"/>
                </a:lnTo>
                <a:lnTo>
                  <a:pt x="35000" y="10400"/>
                </a:lnTo>
                <a:lnTo>
                  <a:pt x="35040" y="10200"/>
                </a:lnTo>
                <a:lnTo>
                  <a:pt x="34950" y="9850"/>
                </a:lnTo>
                <a:lnTo>
                  <a:pt x="34930" y="9670"/>
                </a:lnTo>
                <a:lnTo>
                  <a:pt x="35320" y="7840"/>
                </a:lnTo>
                <a:lnTo>
                  <a:pt x="35410" y="7670"/>
                </a:lnTo>
                <a:lnTo>
                  <a:pt x="35550" y="7520"/>
                </a:lnTo>
                <a:lnTo>
                  <a:pt x="35710" y="7420"/>
                </a:lnTo>
                <a:lnTo>
                  <a:pt x="35830" y="7300"/>
                </a:lnTo>
                <a:lnTo>
                  <a:pt x="35870" y="7070"/>
                </a:lnTo>
                <a:lnTo>
                  <a:pt x="35920" y="6430"/>
                </a:lnTo>
                <a:lnTo>
                  <a:pt x="35870" y="5860"/>
                </a:lnTo>
                <a:lnTo>
                  <a:pt x="35600" y="5440"/>
                </a:lnTo>
                <a:lnTo>
                  <a:pt x="35000" y="5210"/>
                </a:lnTo>
                <a:lnTo>
                  <a:pt x="34750" y="5210"/>
                </a:lnTo>
                <a:lnTo>
                  <a:pt x="34670" y="5210"/>
                </a:lnTo>
                <a:lnTo>
                  <a:pt x="34060" y="5370"/>
                </a:lnTo>
                <a:lnTo>
                  <a:pt x="33810" y="5400"/>
                </a:lnTo>
                <a:lnTo>
                  <a:pt x="33730" y="5410"/>
                </a:lnTo>
                <a:lnTo>
                  <a:pt x="33400" y="5320"/>
                </a:lnTo>
                <a:lnTo>
                  <a:pt x="33040" y="5120"/>
                </a:lnTo>
                <a:lnTo>
                  <a:pt x="32750" y="4850"/>
                </a:lnTo>
                <a:lnTo>
                  <a:pt x="32610" y="4550"/>
                </a:lnTo>
                <a:lnTo>
                  <a:pt x="33160" y="4660"/>
                </a:lnTo>
                <a:lnTo>
                  <a:pt x="33520" y="4730"/>
                </a:lnTo>
                <a:lnTo>
                  <a:pt x="34450" y="4920"/>
                </a:lnTo>
                <a:lnTo>
                  <a:pt x="34970" y="5030"/>
                </a:lnTo>
                <a:lnTo>
                  <a:pt x="35490" y="5140"/>
                </a:lnTo>
                <a:lnTo>
                  <a:pt x="36640" y="5370"/>
                </a:lnTo>
                <a:lnTo>
                  <a:pt x="40710" y="6210"/>
                </a:lnTo>
                <a:lnTo>
                  <a:pt x="42270" y="6530"/>
                </a:lnTo>
                <a:lnTo>
                  <a:pt x="44260" y="6940"/>
                </a:lnTo>
                <a:lnTo>
                  <a:pt x="44300" y="6970"/>
                </a:lnTo>
                <a:lnTo>
                  <a:pt x="44320" y="7010"/>
                </a:lnTo>
                <a:lnTo>
                  <a:pt x="44330" y="7070"/>
                </a:lnTo>
                <a:lnTo>
                  <a:pt x="44310" y="7150"/>
                </a:lnTo>
                <a:lnTo>
                  <a:pt x="44300" y="7220"/>
                </a:lnTo>
                <a:lnTo>
                  <a:pt x="44270" y="7300"/>
                </a:lnTo>
                <a:lnTo>
                  <a:pt x="44210" y="7370"/>
                </a:lnTo>
                <a:lnTo>
                  <a:pt x="44500" y="7440"/>
                </a:lnTo>
                <a:lnTo>
                  <a:pt x="44280" y="8210"/>
                </a:lnTo>
                <a:lnTo>
                  <a:pt x="46510" y="7430"/>
                </a:lnTo>
                <a:lnTo>
                  <a:pt x="47630" y="7210"/>
                </a:lnTo>
                <a:lnTo>
                  <a:pt x="49350" y="7180"/>
                </a:lnTo>
                <a:lnTo>
                  <a:pt x="51670" y="7130"/>
                </a:lnTo>
                <a:lnTo>
                  <a:pt x="51210" y="8250"/>
                </a:lnTo>
                <a:lnTo>
                  <a:pt x="51160" y="8610"/>
                </a:lnTo>
                <a:lnTo>
                  <a:pt x="51200" y="8810"/>
                </a:lnTo>
                <a:lnTo>
                  <a:pt x="51350" y="9180"/>
                </a:lnTo>
                <a:lnTo>
                  <a:pt x="51370" y="9370"/>
                </a:lnTo>
                <a:lnTo>
                  <a:pt x="51100" y="9910"/>
                </a:lnTo>
                <a:lnTo>
                  <a:pt x="51060" y="10100"/>
                </a:lnTo>
                <a:lnTo>
                  <a:pt x="51030" y="10520"/>
                </a:lnTo>
                <a:lnTo>
                  <a:pt x="50980" y="10710"/>
                </a:lnTo>
                <a:lnTo>
                  <a:pt x="50750" y="11040"/>
                </a:lnTo>
                <a:lnTo>
                  <a:pt x="49780" y="11970"/>
                </a:lnTo>
                <a:lnTo>
                  <a:pt x="49520" y="12580"/>
                </a:lnTo>
                <a:lnTo>
                  <a:pt x="49660" y="14210"/>
                </a:lnTo>
                <a:lnTo>
                  <a:pt x="49650" y="14920"/>
                </a:lnTo>
                <a:lnTo>
                  <a:pt x="49390" y="15940"/>
                </a:lnTo>
                <a:lnTo>
                  <a:pt x="49140" y="17800"/>
                </a:lnTo>
                <a:lnTo>
                  <a:pt x="49150" y="18220"/>
                </a:lnTo>
                <a:lnTo>
                  <a:pt x="49300" y="18500"/>
                </a:lnTo>
                <a:lnTo>
                  <a:pt x="50650" y="19400"/>
                </a:lnTo>
                <a:lnTo>
                  <a:pt x="52340" y="20540"/>
                </a:lnTo>
                <a:lnTo>
                  <a:pt x="53370" y="21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370" y="21230"/>
                </a:moveTo>
                <a:lnTo>
                  <a:pt x="54890" y="22240"/>
                </a:lnTo>
                <a:lnTo>
                  <a:pt x="57450" y="23950"/>
                </a:lnTo>
                <a:lnTo>
                  <a:pt x="59330" y="25220"/>
                </a:lnTo>
                <a:lnTo>
                  <a:pt x="59560" y="25830"/>
                </a:lnTo>
                <a:lnTo>
                  <a:pt x="59560" y="25970"/>
                </a:lnTo>
                <a:lnTo>
                  <a:pt x="59580" y="27310"/>
                </a:lnTo>
                <a:lnTo>
                  <a:pt x="59620" y="29290"/>
                </a:lnTo>
                <a:lnTo>
                  <a:pt x="59640" y="30690"/>
                </a:lnTo>
                <a:lnTo>
                  <a:pt x="59780" y="31540"/>
                </a:lnTo>
                <a:lnTo>
                  <a:pt x="59750" y="31760"/>
                </a:lnTo>
                <a:lnTo>
                  <a:pt x="59710" y="31940"/>
                </a:lnTo>
                <a:lnTo>
                  <a:pt x="59720" y="32300"/>
                </a:lnTo>
                <a:lnTo>
                  <a:pt x="59690" y="32490"/>
                </a:lnTo>
                <a:lnTo>
                  <a:pt x="59580" y="32720"/>
                </a:lnTo>
                <a:lnTo>
                  <a:pt x="59270" y="33210"/>
                </a:lnTo>
                <a:lnTo>
                  <a:pt x="59190" y="33440"/>
                </a:lnTo>
                <a:lnTo>
                  <a:pt x="59250" y="33810"/>
                </a:lnTo>
                <a:lnTo>
                  <a:pt x="59430" y="34250"/>
                </a:lnTo>
                <a:lnTo>
                  <a:pt x="59690" y="34520"/>
                </a:lnTo>
                <a:lnTo>
                  <a:pt x="60000" y="34370"/>
                </a:lnTo>
                <a:lnTo>
                  <a:pt x="60200" y="34890"/>
                </a:lnTo>
                <a:lnTo>
                  <a:pt x="60330" y="36720"/>
                </a:lnTo>
                <a:lnTo>
                  <a:pt x="60580" y="37440"/>
                </a:lnTo>
                <a:lnTo>
                  <a:pt x="60920" y="37960"/>
                </a:lnTo>
                <a:lnTo>
                  <a:pt x="60920" y="37970"/>
                </a:lnTo>
                <a:lnTo>
                  <a:pt x="60220" y="38530"/>
                </a:lnTo>
                <a:lnTo>
                  <a:pt x="59890" y="38700"/>
                </a:lnTo>
                <a:lnTo>
                  <a:pt x="59570" y="38690"/>
                </a:lnTo>
                <a:lnTo>
                  <a:pt x="57110" y="39390"/>
                </a:lnTo>
                <a:lnTo>
                  <a:pt x="56760" y="39410"/>
                </a:lnTo>
                <a:lnTo>
                  <a:pt x="56550" y="39390"/>
                </a:lnTo>
                <a:lnTo>
                  <a:pt x="55660" y="39200"/>
                </a:lnTo>
                <a:lnTo>
                  <a:pt x="55380" y="39200"/>
                </a:lnTo>
                <a:lnTo>
                  <a:pt x="54040" y="39390"/>
                </a:lnTo>
                <a:lnTo>
                  <a:pt x="53440" y="39530"/>
                </a:lnTo>
                <a:lnTo>
                  <a:pt x="53400" y="39560"/>
                </a:lnTo>
                <a:lnTo>
                  <a:pt x="53350" y="39620"/>
                </a:lnTo>
                <a:lnTo>
                  <a:pt x="53300" y="39690"/>
                </a:lnTo>
                <a:lnTo>
                  <a:pt x="53230" y="39880"/>
                </a:lnTo>
                <a:lnTo>
                  <a:pt x="53180" y="40090"/>
                </a:lnTo>
                <a:lnTo>
                  <a:pt x="53170" y="40300"/>
                </a:lnTo>
                <a:lnTo>
                  <a:pt x="53210" y="40640"/>
                </a:lnTo>
                <a:lnTo>
                  <a:pt x="53210" y="41300"/>
                </a:lnTo>
                <a:lnTo>
                  <a:pt x="53250" y="41490"/>
                </a:lnTo>
                <a:lnTo>
                  <a:pt x="53450" y="41910"/>
                </a:lnTo>
                <a:lnTo>
                  <a:pt x="53430" y="42010"/>
                </a:lnTo>
                <a:lnTo>
                  <a:pt x="53360" y="42130"/>
                </a:lnTo>
                <a:lnTo>
                  <a:pt x="53060" y="42390"/>
                </a:lnTo>
                <a:lnTo>
                  <a:pt x="52820" y="42640"/>
                </a:lnTo>
                <a:lnTo>
                  <a:pt x="52560" y="42850"/>
                </a:lnTo>
                <a:lnTo>
                  <a:pt x="52410" y="42940"/>
                </a:lnTo>
                <a:lnTo>
                  <a:pt x="52270" y="42990"/>
                </a:lnTo>
                <a:lnTo>
                  <a:pt x="51940" y="43030"/>
                </a:lnTo>
                <a:lnTo>
                  <a:pt x="51280" y="43160"/>
                </a:lnTo>
                <a:lnTo>
                  <a:pt x="51170" y="43170"/>
                </a:lnTo>
                <a:lnTo>
                  <a:pt x="51060" y="43160"/>
                </a:lnTo>
                <a:lnTo>
                  <a:pt x="50940" y="43140"/>
                </a:lnTo>
                <a:lnTo>
                  <a:pt x="50650" y="43040"/>
                </a:lnTo>
                <a:lnTo>
                  <a:pt x="50540" y="43020"/>
                </a:lnTo>
                <a:lnTo>
                  <a:pt x="50310" y="43000"/>
                </a:lnTo>
                <a:lnTo>
                  <a:pt x="50200" y="42980"/>
                </a:lnTo>
                <a:lnTo>
                  <a:pt x="49630" y="42770"/>
                </a:lnTo>
                <a:lnTo>
                  <a:pt x="49580" y="42700"/>
                </a:lnTo>
                <a:lnTo>
                  <a:pt x="49550" y="42610"/>
                </a:lnTo>
                <a:lnTo>
                  <a:pt x="49530" y="42500"/>
                </a:lnTo>
                <a:lnTo>
                  <a:pt x="49460" y="42430"/>
                </a:lnTo>
                <a:lnTo>
                  <a:pt x="49360" y="42380"/>
                </a:lnTo>
                <a:lnTo>
                  <a:pt x="49130" y="42400"/>
                </a:lnTo>
                <a:lnTo>
                  <a:pt x="48970" y="42400"/>
                </a:lnTo>
                <a:lnTo>
                  <a:pt x="48840" y="42380"/>
                </a:lnTo>
                <a:lnTo>
                  <a:pt x="48720" y="42340"/>
                </a:lnTo>
                <a:lnTo>
                  <a:pt x="48630" y="42370"/>
                </a:lnTo>
                <a:lnTo>
                  <a:pt x="48550" y="42420"/>
                </a:lnTo>
                <a:lnTo>
                  <a:pt x="48500" y="42490"/>
                </a:lnTo>
                <a:lnTo>
                  <a:pt x="48460" y="42580"/>
                </a:lnTo>
                <a:lnTo>
                  <a:pt x="48420" y="42670"/>
                </a:lnTo>
                <a:lnTo>
                  <a:pt x="48360" y="42760"/>
                </a:lnTo>
                <a:lnTo>
                  <a:pt x="48270" y="42860"/>
                </a:lnTo>
                <a:lnTo>
                  <a:pt x="47890" y="43120"/>
                </a:lnTo>
                <a:lnTo>
                  <a:pt x="47830" y="43170"/>
                </a:lnTo>
                <a:lnTo>
                  <a:pt x="47790" y="43240"/>
                </a:lnTo>
                <a:lnTo>
                  <a:pt x="47790" y="43250"/>
                </a:lnTo>
                <a:lnTo>
                  <a:pt x="47750" y="43300"/>
                </a:lnTo>
                <a:lnTo>
                  <a:pt x="47570" y="43490"/>
                </a:lnTo>
                <a:lnTo>
                  <a:pt x="47450" y="43540"/>
                </a:lnTo>
                <a:lnTo>
                  <a:pt x="47130" y="43600"/>
                </a:lnTo>
                <a:lnTo>
                  <a:pt x="47030" y="43650"/>
                </a:lnTo>
                <a:lnTo>
                  <a:pt x="46960" y="43720"/>
                </a:lnTo>
                <a:lnTo>
                  <a:pt x="46900" y="43910"/>
                </a:lnTo>
                <a:lnTo>
                  <a:pt x="46880" y="44020"/>
                </a:lnTo>
                <a:lnTo>
                  <a:pt x="46860" y="44120"/>
                </a:lnTo>
                <a:lnTo>
                  <a:pt x="46820" y="44210"/>
                </a:lnTo>
                <a:lnTo>
                  <a:pt x="46770" y="44290"/>
                </a:lnTo>
                <a:lnTo>
                  <a:pt x="46050" y="44760"/>
                </a:lnTo>
                <a:lnTo>
                  <a:pt x="45960" y="44860"/>
                </a:lnTo>
                <a:lnTo>
                  <a:pt x="45930" y="44940"/>
                </a:lnTo>
                <a:lnTo>
                  <a:pt x="45940" y="45040"/>
                </a:lnTo>
                <a:lnTo>
                  <a:pt x="45990" y="45100"/>
                </a:lnTo>
                <a:lnTo>
                  <a:pt x="46050" y="45150"/>
                </a:lnTo>
                <a:lnTo>
                  <a:pt x="46090" y="45230"/>
                </a:lnTo>
                <a:lnTo>
                  <a:pt x="46090" y="45340"/>
                </a:lnTo>
                <a:lnTo>
                  <a:pt x="46020" y="45470"/>
                </a:lnTo>
                <a:lnTo>
                  <a:pt x="45920" y="45540"/>
                </a:lnTo>
                <a:lnTo>
                  <a:pt x="45800" y="45580"/>
                </a:lnTo>
                <a:lnTo>
                  <a:pt x="45530" y="45580"/>
                </a:lnTo>
                <a:lnTo>
                  <a:pt x="45430" y="45620"/>
                </a:lnTo>
                <a:lnTo>
                  <a:pt x="45070" y="45950"/>
                </a:lnTo>
                <a:lnTo>
                  <a:pt x="44700" y="46090"/>
                </a:lnTo>
                <a:lnTo>
                  <a:pt x="44440" y="46170"/>
                </a:lnTo>
                <a:lnTo>
                  <a:pt x="44430" y="46160"/>
                </a:lnTo>
                <a:lnTo>
                  <a:pt x="44470" y="46110"/>
                </a:lnTo>
                <a:lnTo>
                  <a:pt x="44510" y="46060"/>
                </a:lnTo>
                <a:lnTo>
                  <a:pt x="44560" y="46010"/>
                </a:lnTo>
                <a:lnTo>
                  <a:pt x="44630" y="45990"/>
                </a:lnTo>
                <a:lnTo>
                  <a:pt x="44630" y="45920"/>
                </a:lnTo>
                <a:lnTo>
                  <a:pt x="44680" y="45860"/>
                </a:lnTo>
                <a:lnTo>
                  <a:pt x="44760" y="45880"/>
                </a:lnTo>
                <a:lnTo>
                  <a:pt x="44830" y="45900"/>
                </a:lnTo>
                <a:lnTo>
                  <a:pt x="44880" y="45840"/>
                </a:lnTo>
                <a:lnTo>
                  <a:pt x="44870" y="45760"/>
                </a:lnTo>
                <a:lnTo>
                  <a:pt x="44820" y="45720"/>
                </a:lnTo>
                <a:lnTo>
                  <a:pt x="44850" y="45640"/>
                </a:lnTo>
                <a:lnTo>
                  <a:pt x="44870" y="45550"/>
                </a:lnTo>
                <a:lnTo>
                  <a:pt x="44930" y="45500"/>
                </a:lnTo>
                <a:lnTo>
                  <a:pt x="44980" y="45480"/>
                </a:lnTo>
                <a:lnTo>
                  <a:pt x="44970" y="45400"/>
                </a:lnTo>
                <a:lnTo>
                  <a:pt x="44920" y="45330"/>
                </a:lnTo>
                <a:lnTo>
                  <a:pt x="44880" y="45250"/>
                </a:lnTo>
                <a:lnTo>
                  <a:pt x="44850" y="45170"/>
                </a:lnTo>
                <a:lnTo>
                  <a:pt x="44810" y="45110"/>
                </a:lnTo>
                <a:lnTo>
                  <a:pt x="44750" y="45030"/>
                </a:lnTo>
                <a:lnTo>
                  <a:pt x="44730" y="44960"/>
                </a:lnTo>
                <a:lnTo>
                  <a:pt x="44730" y="44890"/>
                </a:lnTo>
                <a:lnTo>
                  <a:pt x="44730" y="44840"/>
                </a:lnTo>
                <a:lnTo>
                  <a:pt x="44710" y="44780"/>
                </a:lnTo>
                <a:lnTo>
                  <a:pt x="44670" y="44740"/>
                </a:lnTo>
                <a:lnTo>
                  <a:pt x="44680" y="44680"/>
                </a:lnTo>
                <a:lnTo>
                  <a:pt x="44720" y="44630"/>
                </a:lnTo>
                <a:lnTo>
                  <a:pt x="44740" y="44560"/>
                </a:lnTo>
                <a:lnTo>
                  <a:pt x="44740" y="44500"/>
                </a:lnTo>
                <a:lnTo>
                  <a:pt x="44750" y="44420"/>
                </a:lnTo>
                <a:lnTo>
                  <a:pt x="44710" y="44340"/>
                </a:lnTo>
                <a:lnTo>
                  <a:pt x="44670" y="44280"/>
                </a:lnTo>
                <a:lnTo>
                  <a:pt x="44670" y="44220"/>
                </a:lnTo>
                <a:lnTo>
                  <a:pt x="44620" y="44150"/>
                </a:lnTo>
                <a:lnTo>
                  <a:pt x="44560" y="44110"/>
                </a:lnTo>
                <a:lnTo>
                  <a:pt x="44510" y="44080"/>
                </a:lnTo>
                <a:lnTo>
                  <a:pt x="44400" y="44020"/>
                </a:lnTo>
                <a:lnTo>
                  <a:pt x="44110" y="43430"/>
                </a:lnTo>
                <a:lnTo>
                  <a:pt x="43960" y="43090"/>
                </a:lnTo>
                <a:lnTo>
                  <a:pt x="43970" y="43030"/>
                </a:lnTo>
                <a:lnTo>
                  <a:pt x="43970" y="42940"/>
                </a:lnTo>
                <a:lnTo>
                  <a:pt x="43950" y="42870"/>
                </a:lnTo>
                <a:lnTo>
                  <a:pt x="43890" y="42830"/>
                </a:lnTo>
                <a:lnTo>
                  <a:pt x="43860" y="42770"/>
                </a:lnTo>
                <a:lnTo>
                  <a:pt x="43840" y="42700"/>
                </a:lnTo>
                <a:lnTo>
                  <a:pt x="43840" y="42640"/>
                </a:lnTo>
                <a:lnTo>
                  <a:pt x="43710" y="42600"/>
                </a:lnTo>
                <a:lnTo>
                  <a:pt x="43720" y="42250"/>
                </a:lnTo>
                <a:lnTo>
                  <a:pt x="43840" y="42250"/>
                </a:lnTo>
                <a:lnTo>
                  <a:pt x="43860" y="41940"/>
                </a:lnTo>
                <a:lnTo>
                  <a:pt x="43780" y="41940"/>
                </a:lnTo>
                <a:lnTo>
                  <a:pt x="44140" y="41450"/>
                </a:lnTo>
                <a:lnTo>
                  <a:pt x="44210" y="41440"/>
                </a:lnTo>
                <a:lnTo>
                  <a:pt x="44240" y="41380"/>
                </a:lnTo>
                <a:lnTo>
                  <a:pt x="44240" y="41320"/>
                </a:lnTo>
                <a:lnTo>
                  <a:pt x="44270" y="41250"/>
                </a:lnTo>
                <a:lnTo>
                  <a:pt x="44240" y="41180"/>
                </a:lnTo>
                <a:lnTo>
                  <a:pt x="44210" y="41100"/>
                </a:lnTo>
                <a:lnTo>
                  <a:pt x="44240" y="41030"/>
                </a:lnTo>
                <a:lnTo>
                  <a:pt x="44210" y="40970"/>
                </a:lnTo>
                <a:lnTo>
                  <a:pt x="44190" y="40910"/>
                </a:lnTo>
                <a:lnTo>
                  <a:pt x="44180" y="40850"/>
                </a:lnTo>
                <a:lnTo>
                  <a:pt x="44160" y="40780"/>
                </a:lnTo>
                <a:lnTo>
                  <a:pt x="44160" y="40700"/>
                </a:lnTo>
                <a:lnTo>
                  <a:pt x="44110" y="40640"/>
                </a:lnTo>
                <a:lnTo>
                  <a:pt x="44160" y="40590"/>
                </a:lnTo>
                <a:lnTo>
                  <a:pt x="44210" y="40550"/>
                </a:lnTo>
                <a:lnTo>
                  <a:pt x="44270" y="40520"/>
                </a:lnTo>
                <a:lnTo>
                  <a:pt x="44330" y="40480"/>
                </a:lnTo>
                <a:lnTo>
                  <a:pt x="44390" y="40450"/>
                </a:lnTo>
                <a:lnTo>
                  <a:pt x="44460" y="40440"/>
                </a:lnTo>
                <a:lnTo>
                  <a:pt x="44530" y="40460"/>
                </a:lnTo>
                <a:lnTo>
                  <a:pt x="44570" y="40410"/>
                </a:lnTo>
                <a:lnTo>
                  <a:pt x="44590" y="40350"/>
                </a:lnTo>
                <a:lnTo>
                  <a:pt x="44660" y="40310"/>
                </a:lnTo>
                <a:lnTo>
                  <a:pt x="44720" y="40260"/>
                </a:lnTo>
                <a:lnTo>
                  <a:pt x="44740" y="40210"/>
                </a:lnTo>
                <a:lnTo>
                  <a:pt x="44760" y="40150"/>
                </a:lnTo>
                <a:lnTo>
                  <a:pt x="44770" y="40090"/>
                </a:lnTo>
                <a:lnTo>
                  <a:pt x="44800" y="40020"/>
                </a:lnTo>
                <a:lnTo>
                  <a:pt x="44830" y="39980"/>
                </a:lnTo>
                <a:lnTo>
                  <a:pt x="44870" y="39920"/>
                </a:lnTo>
                <a:lnTo>
                  <a:pt x="44890" y="39840"/>
                </a:lnTo>
                <a:lnTo>
                  <a:pt x="44900" y="39790"/>
                </a:lnTo>
                <a:lnTo>
                  <a:pt x="44930" y="39720"/>
                </a:lnTo>
                <a:lnTo>
                  <a:pt x="44970" y="39670"/>
                </a:lnTo>
                <a:lnTo>
                  <a:pt x="45090" y="39520"/>
                </a:lnTo>
                <a:lnTo>
                  <a:pt x="45200" y="39390"/>
                </a:lnTo>
                <a:lnTo>
                  <a:pt x="44970" y="39240"/>
                </a:lnTo>
                <a:lnTo>
                  <a:pt x="44940" y="39200"/>
                </a:lnTo>
                <a:lnTo>
                  <a:pt x="44900" y="39170"/>
                </a:lnTo>
                <a:lnTo>
                  <a:pt x="44870" y="39130"/>
                </a:lnTo>
                <a:lnTo>
                  <a:pt x="44820" y="39060"/>
                </a:lnTo>
                <a:lnTo>
                  <a:pt x="44790" y="38970"/>
                </a:lnTo>
                <a:lnTo>
                  <a:pt x="44650" y="38640"/>
                </a:lnTo>
                <a:lnTo>
                  <a:pt x="44650" y="38580"/>
                </a:lnTo>
                <a:lnTo>
                  <a:pt x="44790" y="38310"/>
                </a:lnTo>
                <a:lnTo>
                  <a:pt x="45110" y="37920"/>
                </a:lnTo>
                <a:lnTo>
                  <a:pt x="45230" y="37800"/>
                </a:lnTo>
                <a:lnTo>
                  <a:pt x="45170" y="37790"/>
                </a:lnTo>
                <a:lnTo>
                  <a:pt x="45220" y="37710"/>
                </a:lnTo>
                <a:lnTo>
                  <a:pt x="45460" y="37730"/>
                </a:lnTo>
                <a:lnTo>
                  <a:pt x="45570" y="37720"/>
                </a:lnTo>
                <a:lnTo>
                  <a:pt x="45580" y="37650"/>
                </a:lnTo>
                <a:lnTo>
                  <a:pt x="45640" y="37510"/>
                </a:lnTo>
                <a:lnTo>
                  <a:pt x="45630" y="37380"/>
                </a:lnTo>
                <a:lnTo>
                  <a:pt x="45570" y="37330"/>
                </a:lnTo>
                <a:lnTo>
                  <a:pt x="45530" y="37270"/>
                </a:lnTo>
                <a:lnTo>
                  <a:pt x="45510" y="37210"/>
                </a:lnTo>
                <a:lnTo>
                  <a:pt x="45500" y="37150"/>
                </a:lnTo>
                <a:lnTo>
                  <a:pt x="45470" y="37080"/>
                </a:lnTo>
                <a:lnTo>
                  <a:pt x="45450" y="37020"/>
                </a:lnTo>
                <a:lnTo>
                  <a:pt x="45490" y="36960"/>
                </a:lnTo>
                <a:lnTo>
                  <a:pt x="45630" y="36840"/>
                </a:lnTo>
                <a:lnTo>
                  <a:pt x="45660" y="35890"/>
                </a:lnTo>
                <a:lnTo>
                  <a:pt x="45570" y="35840"/>
                </a:lnTo>
                <a:lnTo>
                  <a:pt x="45520" y="35800"/>
                </a:lnTo>
                <a:lnTo>
                  <a:pt x="45500" y="35750"/>
                </a:lnTo>
                <a:lnTo>
                  <a:pt x="45510" y="35690"/>
                </a:lnTo>
                <a:lnTo>
                  <a:pt x="45480" y="35620"/>
                </a:lnTo>
                <a:lnTo>
                  <a:pt x="45420" y="35590"/>
                </a:lnTo>
                <a:lnTo>
                  <a:pt x="45360" y="35600"/>
                </a:lnTo>
                <a:lnTo>
                  <a:pt x="45310" y="35580"/>
                </a:lnTo>
                <a:lnTo>
                  <a:pt x="45250" y="35560"/>
                </a:lnTo>
                <a:lnTo>
                  <a:pt x="45190" y="35540"/>
                </a:lnTo>
                <a:lnTo>
                  <a:pt x="45150" y="35500"/>
                </a:lnTo>
                <a:lnTo>
                  <a:pt x="45090" y="35490"/>
                </a:lnTo>
                <a:lnTo>
                  <a:pt x="45020" y="35460"/>
                </a:lnTo>
                <a:lnTo>
                  <a:pt x="44950" y="35450"/>
                </a:lnTo>
                <a:lnTo>
                  <a:pt x="44920" y="35390"/>
                </a:lnTo>
                <a:lnTo>
                  <a:pt x="44880" y="35320"/>
                </a:lnTo>
                <a:lnTo>
                  <a:pt x="44800" y="35310"/>
                </a:lnTo>
                <a:lnTo>
                  <a:pt x="44730" y="35330"/>
                </a:lnTo>
                <a:lnTo>
                  <a:pt x="44650" y="35340"/>
                </a:lnTo>
                <a:lnTo>
                  <a:pt x="44580" y="35310"/>
                </a:lnTo>
                <a:lnTo>
                  <a:pt x="44510" y="35310"/>
                </a:lnTo>
                <a:lnTo>
                  <a:pt x="44490" y="35240"/>
                </a:lnTo>
                <a:lnTo>
                  <a:pt x="44450" y="35200"/>
                </a:lnTo>
                <a:lnTo>
                  <a:pt x="44430" y="35120"/>
                </a:lnTo>
                <a:lnTo>
                  <a:pt x="44460" y="35040"/>
                </a:lnTo>
                <a:lnTo>
                  <a:pt x="44500" y="34990"/>
                </a:lnTo>
                <a:lnTo>
                  <a:pt x="44560" y="34960"/>
                </a:lnTo>
                <a:lnTo>
                  <a:pt x="44570" y="34900"/>
                </a:lnTo>
                <a:lnTo>
                  <a:pt x="44600" y="34820"/>
                </a:lnTo>
                <a:lnTo>
                  <a:pt x="44550" y="34760"/>
                </a:lnTo>
                <a:lnTo>
                  <a:pt x="44540" y="34670"/>
                </a:lnTo>
                <a:lnTo>
                  <a:pt x="44470" y="34600"/>
                </a:lnTo>
                <a:lnTo>
                  <a:pt x="44410" y="34550"/>
                </a:lnTo>
                <a:lnTo>
                  <a:pt x="44360" y="34500"/>
                </a:lnTo>
                <a:lnTo>
                  <a:pt x="44320" y="34450"/>
                </a:lnTo>
                <a:lnTo>
                  <a:pt x="44250" y="34460"/>
                </a:lnTo>
                <a:lnTo>
                  <a:pt x="44160" y="34450"/>
                </a:lnTo>
                <a:lnTo>
                  <a:pt x="44070" y="34410"/>
                </a:lnTo>
                <a:lnTo>
                  <a:pt x="44000" y="34390"/>
                </a:lnTo>
                <a:lnTo>
                  <a:pt x="43920" y="34380"/>
                </a:lnTo>
                <a:lnTo>
                  <a:pt x="43850" y="34360"/>
                </a:lnTo>
                <a:lnTo>
                  <a:pt x="43800" y="34320"/>
                </a:lnTo>
                <a:lnTo>
                  <a:pt x="43750" y="34260"/>
                </a:lnTo>
                <a:lnTo>
                  <a:pt x="43660" y="34230"/>
                </a:lnTo>
                <a:lnTo>
                  <a:pt x="43560" y="34190"/>
                </a:lnTo>
                <a:lnTo>
                  <a:pt x="43500" y="34190"/>
                </a:lnTo>
                <a:lnTo>
                  <a:pt x="43420" y="34200"/>
                </a:lnTo>
                <a:lnTo>
                  <a:pt x="43350" y="34220"/>
                </a:lnTo>
                <a:lnTo>
                  <a:pt x="43260" y="34230"/>
                </a:lnTo>
                <a:lnTo>
                  <a:pt x="43190" y="34220"/>
                </a:lnTo>
                <a:lnTo>
                  <a:pt x="43140" y="34200"/>
                </a:lnTo>
                <a:lnTo>
                  <a:pt x="43070" y="34200"/>
                </a:lnTo>
                <a:lnTo>
                  <a:pt x="43010" y="34180"/>
                </a:lnTo>
                <a:lnTo>
                  <a:pt x="42950" y="34220"/>
                </a:lnTo>
                <a:lnTo>
                  <a:pt x="42890" y="34260"/>
                </a:lnTo>
                <a:lnTo>
                  <a:pt x="42830" y="34310"/>
                </a:lnTo>
                <a:lnTo>
                  <a:pt x="42760" y="34300"/>
                </a:lnTo>
                <a:lnTo>
                  <a:pt x="42690" y="34320"/>
                </a:lnTo>
                <a:lnTo>
                  <a:pt x="42620" y="34340"/>
                </a:lnTo>
                <a:lnTo>
                  <a:pt x="42540" y="34350"/>
                </a:lnTo>
                <a:lnTo>
                  <a:pt x="42460" y="34340"/>
                </a:lnTo>
                <a:lnTo>
                  <a:pt x="42390" y="34340"/>
                </a:lnTo>
                <a:lnTo>
                  <a:pt x="42300" y="34320"/>
                </a:lnTo>
                <a:lnTo>
                  <a:pt x="42210" y="34290"/>
                </a:lnTo>
                <a:lnTo>
                  <a:pt x="42130" y="34260"/>
                </a:lnTo>
                <a:lnTo>
                  <a:pt x="42060" y="34230"/>
                </a:lnTo>
                <a:lnTo>
                  <a:pt x="41990" y="34240"/>
                </a:lnTo>
                <a:lnTo>
                  <a:pt x="41940" y="34280"/>
                </a:lnTo>
                <a:lnTo>
                  <a:pt x="41900" y="34310"/>
                </a:lnTo>
                <a:lnTo>
                  <a:pt x="41840" y="34350"/>
                </a:lnTo>
                <a:lnTo>
                  <a:pt x="41780" y="34400"/>
                </a:lnTo>
                <a:lnTo>
                  <a:pt x="41730" y="34440"/>
                </a:lnTo>
                <a:lnTo>
                  <a:pt x="41740" y="34490"/>
                </a:lnTo>
                <a:lnTo>
                  <a:pt x="41530" y="34580"/>
                </a:lnTo>
                <a:lnTo>
                  <a:pt x="41450" y="34720"/>
                </a:lnTo>
                <a:lnTo>
                  <a:pt x="41390" y="35090"/>
                </a:lnTo>
                <a:lnTo>
                  <a:pt x="41360" y="35140"/>
                </a:lnTo>
                <a:lnTo>
                  <a:pt x="41350" y="35140"/>
                </a:lnTo>
                <a:lnTo>
                  <a:pt x="41290" y="35180"/>
                </a:lnTo>
                <a:lnTo>
                  <a:pt x="41220" y="35180"/>
                </a:lnTo>
                <a:lnTo>
                  <a:pt x="41140" y="35200"/>
                </a:lnTo>
                <a:lnTo>
                  <a:pt x="41090" y="35230"/>
                </a:lnTo>
                <a:lnTo>
                  <a:pt x="41020" y="35290"/>
                </a:lnTo>
                <a:lnTo>
                  <a:pt x="40960" y="35320"/>
                </a:lnTo>
                <a:lnTo>
                  <a:pt x="40910" y="35350"/>
                </a:lnTo>
                <a:lnTo>
                  <a:pt x="40840" y="35370"/>
                </a:lnTo>
                <a:lnTo>
                  <a:pt x="40790" y="35380"/>
                </a:lnTo>
                <a:lnTo>
                  <a:pt x="40740" y="35410"/>
                </a:lnTo>
                <a:lnTo>
                  <a:pt x="40680" y="35460"/>
                </a:lnTo>
                <a:lnTo>
                  <a:pt x="40590" y="35480"/>
                </a:lnTo>
                <a:lnTo>
                  <a:pt x="40520" y="35500"/>
                </a:lnTo>
                <a:lnTo>
                  <a:pt x="40440" y="35500"/>
                </a:lnTo>
                <a:lnTo>
                  <a:pt x="40390" y="35480"/>
                </a:lnTo>
                <a:lnTo>
                  <a:pt x="40330" y="35480"/>
                </a:lnTo>
                <a:lnTo>
                  <a:pt x="40230" y="35480"/>
                </a:lnTo>
                <a:lnTo>
                  <a:pt x="40200" y="35410"/>
                </a:lnTo>
                <a:lnTo>
                  <a:pt x="40130" y="35380"/>
                </a:lnTo>
                <a:lnTo>
                  <a:pt x="40070" y="35360"/>
                </a:lnTo>
                <a:lnTo>
                  <a:pt x="40010" y="35330"/>
                </a:lnTo>
                <a:lnTo>
                  <a:pt x="39990" y="35260"/>
                </a:lnTo>
                <a:lnTo>
                  <a:pt x="39940" y="35180"/>
                </a:lnTo>
                <a:lnTo>
                  <a:pt x="39910" y="35130"/>
                </a:lnTo>
                <a:lnTo>
                  <a:pt x="39850" y="35090"/>
                </a:lnTo>
                <a:lnTo>
                  <a:pt x="39820" y="35050"/>
                </a:lnTo>
                <a:lnTo>
                  <a:pt x="39760" y="34990"/>
                </a:lnTo>
                <a:lnTo>
                  <a:pt x="39710" y="34930"/>
                </a:lnTo>
                <a:lnTo>
                  <a:pt x="39670" y="34870"/>
                </a:lnTo>
                <a:lnTo>
                  <a:pt x="39650" y="34770"/>
                </a:lnTo>
                <a:lnTo>
                  <a:pt x="39650" y="34750"/>
                </a:lnTo>
                <a:lnTo>
                  <a:pt x="39650" y="34680"/>
                </a:lnTo>
                <a:lnTo>
                  <a:pt x="40090" y="34590"/>
                </a:lnTo>
                <a:lnTo>
                  <a:pt x="40120" y="34600"/>
                </a:lnTo>
                <a:lnTo>
                  <a:pt x="40180" y="34600"/>
                </a:lnTo>
                <a:lnTo>
                  <a:pt x="40250" y="34600"/>
                </a:lnTo>
                <a:lnTo>
                  <a:pt x="40310" y="34590"/>
                </a:lnTo>
                <a:lnTo>
                  <a:pt x="40400" y="34570"/>
                </a:lnTo>
                <a:lnTo>
                  <a:pt x="40430" y="34530"/>
                </a:lnTo>
                <a:lnTo>
                  <a:pt x="40440" y="34510"/>
                </a:lnTo>
                <a:lnTo>
                  <a:pt x="40670" y="34420"/>
                </a:lnTo>
                <a:lnTo>
                  <a:pt x="40700" y="34390"/>
                </a:lnTo>
                <a:lnTo>
                  <a:pt x="40750" y="34380"/>
                </a:lnTo>
                <a:lnTo>
                  <a:pt x="40770" y="34340"/>
                </a:lnTo>
                <a:lnTo>
                  <a:pt x="40800" y="34320"/>
                </a:lnTo>
                <a:lnTo>
                  <a:pt x="40850" y="34310"/>
                </a:lnTo>
                <a:lnTo>
                  <a:pt x="40910" y="34260"/>
                </a:lnTo>
                <a:lnTo>
                  <a:pt x="40980" y="34230"/>
                </a:lnTo>
                <a:lnTo>
                  <a:pt x="41040" y="34190"/>
                </a:lnTo>
                <a:lnTo>
                  <a:pt x="41120" y="34120"/>
                </a:lnTo>
                <a:lnTo>
                  <a:pt x="41120" y="34060"/>
                </a:lnTo>
                <a:lnTo>
                  <a:pt x="41100" y="33990"/>
                </a:lnTo>
                <a:lnTo>
                  <a:pt x="41050" y="33940"/>
                </a:lnTo>
                <a:lnTo>
                  <a:pt x="40940" y="33870"/>
                </a:lnTo>
                <a:lnTo>
                  <a:pt x="40860" y="33820"/>
                </a:lnTo>
                <a:lnTo>
                  <a:pt x="40760" y="33780"/>
                </a:lnTo>
                <a:lnTo>
                  <a:pt x="40710" y="33770"/>
                </a:lnTo>
                <a:lnTo>
                  <a:pt x="40640" y="33760"/>
                </a:lnTo>
                <a:lnTo>
                  <a:pt x="40570" y="33770"/>
                </a:lnTo>
                <a:lnTo>
                  <a:pt x="40490" y="33800"/>
                </a:lnTo>
                <a:lnTo>
                  <a:pt x="40430" y="33820"/>
                </a:lnTo>
                <a:lnTo>
                  <a:pt x="40370" y="33830"/>
                </a:lnTo>
                <a:lnTo>
                  <a:pt x="40290" y="33840"/>
                </a:lnTo>
                <a:lnTo>
                  <a:pt x="40210" y="33850"/>
                </a:lnTo>
                <a:lnTo>
                  <a:pt x="40160" y="33860"/>
                </a:lnTo>
                <a:lnTo>
                  <a:pt x="40100" y="33860"/>
                </a:lnTo>
                <a:lnTo>
                  <a:pt x="40050" y="33840"/>
                </a:lnTo>
                <a:lnTo>
                  <a:pt x="39990" y="33820"/>
                </a:lnTo>
                <a:lnTo>
                  <a:pt x="39910" y="33760"/>
                </a:lnTo>
                <a:lnTo>
                  <a:pt x="39850" y="33690"/>
                </a:lnTo>
                <a:lnTo>
                  <a:pt x="39800" y="33580"/>
                </a:lnTo>
                <a:lnTo>
                  <a:pt x="39780" y="33490"/>
                </a:lnTo>
                <a:lnTo>
                  <a:pt x="39780" y="33430"/>
                </a:lnTo>
                <a:lnTo>
                  <a:pt x="39770" y="33360"/>
                </a:lnTo>
                <a:lnTo>
                  <a:pt x="39770" y="33300"/>
                </a:lnTo>
                <a:lnTo>
                  <a:pt x="39800" y="33240"/>
                </a:lnTo>
                <a:lnTo>
                  <a:pt x="39810" y="33170"/>
                </a:lnTo>
                <a:lnTo>
                  <a:pt x="39830" y="33110"/>
                </a:lnTo>
                <a:lnTo>
                  <a:pt x="39840" y="33060"/>
                </a:lnTo>
                <a:lnTo>
                  <a:pt x="39850" y="32990"/>
                </a:lnTo>
                <a:lnTo>
                  <a:pt x="39840" y="32920"/>
                </a:lnTo>
                <a:lnTo>
                  <a:pt x="39870" y="32860"/>
                </a:lnTo>
                <a:lnTo>
                  <a:pt x="40160" y="32890"/>
                </a:lnTo>
                <a:lnTo>
                  <a:pt x="40180" y="32900"/>
                </a:lnTo>
                <a:lnTo>
                  <a:pt x="40230" y="32940"/>
                </a:lnTo>
                <a:lnTo>
                  <a:pt x="40300" y="32980"/>
                </a:lnTo>
                <a:lnTo>
                  <a:pt x="40390" y="32970"/>
                </a:lnTo>
                <a:lnTo>
                  <a:pt x="40450" y="32920"/>
                </a:lnTo>
                <a:lnTo>
                  <a:pt x="40580" y="32940"/>
                </a:lnTo>
                <a:lnTo>
                  <a:pt x="41010" y="32910"/>
                </a:lnTo>
                <a:lnTo>
                  <a:pt x="41160" y="32810"/>
                </a:lnTo>
                <a:lnTo>
                  <a:pt x="41220" y="32830"/>
                </a:lnTo>
                <a:lnTo>
                  <a:pt x="41290" y="32830"/>
                </a:lnTo>
                <a:lnTo>
                  <a:pt x="41340" y="32800"/>
                </a:lnTo>
                <a:lnTo>
                  <a:pt x="41410" y="32770"/>
                </a:lnTo>
                <a:lnTo>
                  <a:pt x="41440" y="32770"/>
                </a:lnTo>
                <a:lnTo>
                  <a:pt x="41530" y="32770"/>
                </a:lnTo>
                <a:lnTo>
                  <a:pt x="41600" y="32780"/>
                </a:lnTo>
                <a:lnTo>
                  <a:pt x="41650" y="32800"/>
                </a:lnTo>
                <a:lnTo>
                  <a:pt x="41710" y="32850"/>
                </a:lnTo>
                <a:lnTo>
                  <a:pt x="41790" y="32880"/>
                </a:lnTo>
                <a:lnTo>
                  <a:pt x="41860" y="32890"/>
                </a:lnTo>
                <a:lnTo>
                  <a:pt x="41930" y="32880"/>
                </a:lnTo>
                <a:lnTo>
                  <a:pt x="42020" y="32850"/>
                </a:lnTo>
                <a:lnTo>
                  <a:pt x="42100" y="32830"/>
                </a:lnTo>
                <a:lnTo>
                  <a:pt x="42160" y="32800"/>
                </a:lnTo>
                <a:lnTo>
                  <a:pt x="42200" y="32750"/>
                </a:lnTo>
                <a:lnTo>
                  <a:pt x="42250" y="32720"/>
                </a:lnTo>
                <a:lnTo>
                  <a:pt x="42300" y="32690"/>
                </a:lnTo>
                <a:lnTo>
                  <a:pt x="42350" y="32650"/>
                </a:lnTo>
                <a:lnTo>
                  <a:pt x="42380" y="32600"/>
                </a:lnTo>
                <a:lnTo>
                  <a:pt x="42400" y="32540"/>
                </a:lnTo>
                <a:lnTo>
                  <a:pt x="42360" y="32440"/>
                </a:lnTo>
                <a:lnTo>
                  <a:pt x="42310" y="32380"/>
                </a:lnTo>
                <a:lnTo>
                  <a:pt x="42260" y="32320"/>
                </a:lnTo>
                <a:lnTo>
                  <a:pt x="42240" y="32260"/>
                </a:lnTo>
                <a:lnTo>
                  <a:pt x="42260" y="32160"/>
                </a:lnTo>
                <a:lnTo>
                  <a:pt x="42280" y="32090"/>
                </a:lnTo>
                <a:lnTo>
                  <a:pt x="42300" y="32030"/>
                </a:lnTo>
                <a:lnTo>
                  <a:pt x="42320" y="31950"/>
                </a:lnTo>
                <a:lnTo>
                  <a:pt x="42340" y="31890"/>
                </a:lnTo>
                <a:lnTo>
                  <a:pt x="42360" y="31820"/>
                </a:lnTo>
                <a:lnTo>
                  <a:pt x="42370" y="31740"/>
                </a:lnTo>
                <a:lnTo>
                  <a:pt x="42380" y="31660"/>
                </a:lnTo>
                <a:lnTo>
                  <a:pt x="42390" y="31590"/>
                </a:lnTo>
                <a:lnTo>
                  <a:pt x="42330" y="31590"/>
                </a:lnTo>
                <a:lnTo>
                  <a:pt x="42290" y="31510"/>
                </a:lnTo>
                <a:lnTo>
                  <a:pt x="42280" y="31450"/>
                </a:lnTo>
                <a:lnTo>
                  <a:pt x="42200" y="31420"/>
                </a:lnTo>
                <a:lnTo>
                  <a:pt x="42140" y="31370"/>
                </a:lnTo>
                <a:lnTo>
                  <a:pt x="42110" y="31290"/>
                </a:lnTo>
                <a:lnTo>
                  <a:pt x="42140" y="31230"/>
                </a:lnTo>
                <a:lnTo>
                  <a:pt x="42110" y="31170"/>
                </a:lnTo>
                <a:lnTo>
                  <a:pt x="42060" y="31140"/>
                </a:lnTo>
                <a:lnTo>
                  <a:pt x="42050" y="31080"/>
                </a:lnTo>
                <a:lnTo>
                  <a:pt x="42030" y="31040"/>
                </a:lnTo>
                <a:lnTo>
                  <a:pt x="41940" y="31020"/>
                </a:lnTo>
                <a:lnTo>
                  <a:pt x="41860" y="31010"/>
                </a:lnTo>
                <a:lnTo>
                  <a:pt x="41830" y="30940"/>
                </a:lnTo>
                <a:lnTo>
                  <a:pt x="41830" y="30840"/>
                </a:lnTo>
                <a:lnTo>
                  <a:pt x="41840" y="30770"/>
                </a:lnTo>
                <a:lnTo>
                  <a:pt x="41840" y="30670"/>
                </a:lnTo>
                <a:lnTo>
                  <a:pt x="41810" y="30610"/>
                </a:lnTo>
                <a:lnTo>
                  <a:pt x="41790" y="30550"/>
                </a:lnTo>
                <a:lnTo>
                  <a:pt x="41770" y="30420"/>
                </a:lnTo>
                <a:lnTo>
                  <a:pt x="41760" y="30350"/>
                </a:lnTo>
                <a:lnTo>
                  <a:pt x="41700" y="30260"/>
                </a:lnTo>
                <a:lnTo>
                  <a:pt x="41630" y="30210"/>
                </a:lnTo>
                <a:lnTo>
                  <a:pt x="41610" y="30210"/>
                </a:lnTo>
                <a:lnTo>
                  <a:pt x="41580" y="30160"/>
                </a:lnTo>
                <a:lnTo>
                  <a:pt x="41450" y="30020"/>
                </a:lnTo>
                <a:lnTo>
                  <a:pt x="41370" y="29860"/>
                </a:lnTo>
                <a:lnTo>
                  <a:pt x="41390" y="29830"/>
                </a:lnTo>
                <a:lnTo>
                  <a:pt x="41400" y="29770"/>
                </a:lnTo>
                <a:lnTo>
                  <a:pt x="41410" y="29720"/>
                </a:lnTo>
                <a:lnTo>
                  <a:pt x="41460" y="29520"/>
                </a:lnTo>
                <a:lnTo>
                  <a:pt x="41460" y="29410"/>
                </a:lnTo>
                <a:lnTo>
                  <a:pt x="41400" y="29320"/>
                </a:lnTo>
                <a:lnTo>
                  <a:pt x="41400" y="29240"/>
                </a:lnTo>
                <a:lnTo>
                  <a:pt x="41500" y="29230"/>
                </a:lnTo>
                <a:lnTo>
                  <a:pt x="41550" y="29190"/>
                </a:lnTo>
                <a:lnTo>
                  <a:pt x="41560" y="29120"/>
                </a:lnTo>
                <a:lnTo>
                  <a:pt x="41530" y="29030"/>
                </a:lnTo>
                <a:lnTo>
                  <a:pt x="41490" y="28910"/>
                </a:lnTo>
                <a:lnTo>
                  <a:pt x="41520" y="28780"/>
                </a:lnTo>
                <a:lnTo>
                  <a:pt x="41590" y="28720"/>
                </a:lnTo>
                <a:lnTo>
                  <a:pt x="41650" y="28640"/>
                </a:lnTo>
                <a:lnTo>
                  <a:pt x="41640" y="28590"/>
                </a:lnTo>
                <a:lnTo>
                  <a:pt x="41640" y="28530"/>
                </a:lnTo>
                <a:lnTo>
                  <a:pt x="41650" y="28470"/>
                </a:lnTo>
                <a:lnTo>
                  <a:pt x="41710" y="28390"/>
                </a:lnTo>
                <a:lnTo>
                  <a:pt x="41800" y="28310"/>
                </a:lnTo>
                <a:lnTo>
                  <a:pt x="41850" y="28200"/>
                </a:lnTo>
                <a:lnTo>
                  <a:pt x="41880" y="28070"/>
                </a:lnTo>
                <a:lnTo>
                  <a:pt x="41930" y="27980"/>
                </a:lnTo>
                <a:lnTo>
                  <a:pt x="41970" y="27900"/>
                </a:lnTo>
                <a:lnTo>
                  <a:pt x="41940" y="27730"/>
                </a:lnTo>
                <a:lnTo>
                  <a:pt x="41930" y="27660"/>
                </a:lnTo>
                <a:lnTo>
                  <a:pt x="41900" y="27490"/>
                </a:lnTo>
                <a:lnTo>
                  <a:pt x="41890" y="27380"/>
                </a:lnTo>
                <a:lnTo>
                  <a:pt x="41860" y="27330"/>
                </a:lnTo>
                <a:lnTo>
                  <a:pt x="41850" y="27270"/>
                </a:lnTo>
                <a:lnTo>
                  <a:pt x="41860" y="27220"/>
                </a:lnTo>
                <a:lnTo>
                  <a:pt x="41880" y="27150"/>
                </a:lnTo>
                <a:lnTo>
                  <a:pt x="41850" y="27020"/>
                </a:lnTo>
                <a:lnTo>
                  <a:pt x="41850" y="26950"/>
                </a:lnTo>
                <a:lnTo>
                  <a:pt x="41850" y="26890"/>
                </a:lnTo>
                <a:lnTo>
                  <a:pt x="41860" y="26800"/>
                </a:lnTo>
                <a:lnTo>
                  <a:pt x="41880" y="26720"/>
                </a:lnTo>
                <a:lnTo>
                  <a:pt x="41910" y="26590"/>
                </a:lnTo>
                <a:lnTo>
                  <a:pt x="41940" y="26520"/>
                </a:lnTo>
                <a:lnTo>
                  <a:pt x="42000" y="26430"/>
                </a:lnTo>
                <a:lnTo>
                  <a:pt x="42080" y="26380"/>
                </a:lnTo>
                <a:lnTo>
                  <a:pt x="42080" y="26340"/>
                </a:lnTo>
                <a:lnTo>
                  <a:pt x="42170" y="26260"/>
                </a:lnTo>
                <a:lnTo>
                  <a:pt x="42180" y="26110"/>
                </a:lnTo>
                <a:lnTo>
                  <a:pt x="42060" y="25750"/>
                </a:lnTo>
                <a:lnTo>
                  <a:pt x="41850" y="25320"/>
                </a:lnTo>
                <a:lnTo>
                  <a:pt x="41820" y="25200"/>
                </a:lnTo>
                <a:lnTo>
                  <a:pt x="41850" y="25040"/>
                </a:lnTo>
                <a:lnTo>
                  <a:pt x="41920" y="24920"/>
                </a:lnTo>
                <a:lnTo>
                  <a:pt x="41930" y="24810"/>
                </a:lnTo>
                <a:lnTo>
                  <a:pt x="41820" y="24630"/>
                </a:lnTo>
                <a:lnTo>
                  <a:pt x="42020" y="24590"/>
                </a:lnTo>
                <a:lnTo>
                  <a:pt x="42130" y="24570"/>
                </a:lnTo>
                <a:lnTo>
                  <a:pt x="42180" y="24580"/>
                </a:lnTo>
                <a:lnTo>
                  <a:pt x="42410" y="24620"/>
                </a:lnTo>
                <a:lnTo>
                  <a:pt x="42610" y="24560"/>
                </a:lnTo>
                <a:lnTo>
                  <a:pt x="42620" y="24510"/>
                </a:lnTo>
                <a:lnTo>
                  <a:pt x="42720" y="24600"/>
                </a:lnTo>
                <a:lnTo>
                  <a:pt x="42850" y="24760"/>
                </a:lnTo>
                <a:lnTo>
                  <a:pt x="42850" y="24770"/>
                </a:lnTo>
                <a:lnTo>
                  <a:pt x="43040" y="25060"/>
                </a:lnTo>
                <a:lnTo>
                  <a:pt x="43090" y="25160"/>
                </a:lnTo>
                <a:lnTo>
                  <a:pt x="43110" y="25260"/>
                </a:lnTo>
                <a:lnTo>
                  <a:pt x="43110" y="25370"/>
                </a:lnTo>
                <a:lnTo>
                  <a:pt x="43080" y="25570"/>
                </a:lnTo>
                <a:lnTo>
                  <a:pt x="43080" y="25680"/>
                </a:lnTo>
                <a:lnTo>
                  <a:pt x="43110" y="25770"/>
                </a:lnTo>
                <a:lnTo>
                  <a:pt x="43160" y="25840"/>
                </a:lnTo>
                <a:lnTo>
                  <a:pt x="43230" y="25890"/>
                </a:lnTo>
                <a:lnTo>
                  <a:pt x="43540" y="25940"/>
                </a:lnTo>
                <a:lnTo>
                  <a:pt x="43630" y="25980"/>
                </a:lnTo>
                <a:lnTo>
                  <a:pt x="43760" y="26100"/>
                </a:lnTo>
                <a:lnTo>
                  <a:pt x="43860" y="26140"/>
                </a:lnTo>
                <a:lnTo>
                  <a:pt x="44000" y="26160"/>
                </a:lnTo>
                <a:lnTo>
                  <a:pt x="44220" y="26150"/>
                </a:lnTo>
                <a:lnTo>
                  <a:pt x="44500" y="26210"/>
                </a:lnTo>
                <a:lnTo>
                  <a:pt x="44670" y="26200"/>
                </a:lnTo>
                <a:lnTo>
                  <a:pt x="44770" y="26210"/>
                </a:lnTo>
                <a:lnTo>
                  <a:pt x="44850" y="26240"/>
                </a:lnTo>
                <a:lnTo>
                  <a:pt x="44900" y="26300"/>
                </a:lnTo>
                <a:lnTo>
                  <a:pt x="44890" y="26370"/>
                </a:lnTo>
                <a:lnTo>
                  <a:pt x="44810" y="26520"/>
                </a:lnTo>
                <a:lnTo>
                  <a:pt x="44790" y="26600"/>
                </a:lnTo>
                <a:lnTo>
                  <a:pt x="44810" y="26690"/>
                </a:lnTo>
                <a:lnTo>
                  <a:pt x="44840" y="26770"/>
                </a:lnTo>
                <a:lnTo>
                  <a:pt x="44890" y="26840"/>
                </a:lnTo>
                <a:lnTo>
                  <a:pt x="44950" y="26910"/>
                </a:lnTo>
                <a:lnTo>
                  <a:pt x="45120" y="27000"/>
                </a:lnTo>
                <a:lnTo>
                  <a:pt x="45190" y="27050"/>
                </a:lnTo>
                <a:lnTo>
                  <a:pt x="45250" y="27110"/>
                </a:lnTo>
                <a:lnTo>
                  <a:pt x="45400" y="27340"/>
                </a:lnTo>
                <a:lnTo>
                  <a:pt x="45470" y="27390"/>
                </a:lnTo>
                <a:lnTo>
                  <a:pt x="45570" y="27420"/>
                </a:lnTo>
                <a:lnTo>
                  <a:pt x="45710" y="27410"/>
                </a:lnTo>
                <a:lnTo>
                  <a:pt x="45920" y="27340"/>
                </a:lnTo>
                <a:lnTo>
                  <a:pt x="46200" y="27270"/>
                </a:lnTo>
                <a:lnTo>
                  <a:pt x="46430" y="27270"/>
                </a:lnTo>
                <a:lnTo>
                  <a:pt x="46990" y="27220"/>
                </a:lnTo>
                <a:lnTo>
                  <a:pt x="47090" y="27250"/>
                </a:lnTo>
                <a:lnTo>
                  <a:pt x="47250" y="27350"/>
                </a:lnTo>
                <a:lnTo>
                  <a:pt x="47350" y="27370"/>
                </a:lnTo>
                <a:lnTo>
                  <a:pt x="47530" y="27320"/>
                </a:lnTo>
                <a:lnTo>
                  <a:pt x="47700" y="27360"/>
                </a:lnTo>
                <a:lnTo>
                  <a:pt x="47720" y="27340"/>
                </a:lnTo>
                <a:lnTo>
                  <a:pt x="47740" y="27220"/>
                </a:lnTo>
                <a:lnTo>
                  <a:pt x="47720" y="27000"/>
                </a:lnTo>
                <a:lnTo>
                  <a:pt x="47510" y="26390"/>
                </a:lnTo>
                <a:lnTo>
                  <a:pt x="47490" y="26300"/>
                </a:lnTo>
                <a:lnTo>
                  <a:pt x="47500" y="26190"/>
                </a:lnTo>
                <a:lnTo>
                  <a:pt x="47530" y="26080"/>
                </a:lnTo>
                <a:lnTo>
                  <a:pt x="47580" y="25960"/>
                </a:lnTo>
                <a:lnTo>
                  <a:pt x="47630" y="25720"/>
                </a:lnTo>
                <a:lnTo>
                  <a:pt x="47680" y="25590"/>
                </a:lnTo>
                <a:lnTo>
                  <a:pt x="47780" y="25440"/>
                </a:lnTo>
                <a:lnTo>
                  <a:pt x="47830" y="25330"/>
                </a:lnTo>
                <a:lnTo>
                  <a:pt x="47860" y="25230"/>
                </a:lnTo>
                <a:lnTo>
                  <a:pt x="47860" y="25150"/>
                </a:lnTo>
                <a:lnTo>
                  <a:pt x="47850" y="24980"/>
                </a:lnTo>
                <a:lnTo>
                  <a:pt x="47860" y="24430"/>
                </a:lnTo>
                <a:lnTo>
                  <a:pt x="47910" y="24200"/>
                </a:lnTo>
                <a:lnTo>
                  <a:pt x="47980" y="23990"/>
                </a:lnTo>
                <a:lnTo>
                  <a:pt x="48150" y="23640"/>
                </a:lnTo>
                <a:lnTo>
                  <a:pt x="48670" y="22900"/>
                </a:lnTo>
                <a:lnTo>
                  <a:pt x="48760" y="22720"/>
                </a:lnTo>
                <a:lnTo>
                  <a:pt x="48800" y="22500"/>
                </a:lnTo>
                <a:lnTo>
                  <a:pt x="48750" y="22250"/>
                </a:lnTo>
                <a:lnTo>
                  <a:pt x="48720" y="22150"/>
                </a:lnTo>
                <a:lnTo>
                  <a:pt x="48730" y="22070"/>
                </a:lnTo>
                <a:lnTo>
                  <a:pt x="48810" y="22000"/>
                </a:lnTo>
                <a:lnTo>
                  <a:pt x="49010" y="21920"/>
                </a:lnTo>
                <a:lnTo>
                  <a:pt x="49550" y="21950"/>
                </a:lnTo>
                <a:lnTo>
                  <a:pt x="49670" y="21990"/>
                </a:lnTo>
                <a:lnTo>
                  <a:pt x="49750" y="22040"/>
                </a:lnTo>
                <a:lnTo>
                  <a:pt x="49800" y="22120"/>
                </a:lnTo>
                <a:lnTo>
                  <a:pt x="49840" y="22200"/>
                </a:lnTo>
                <a:lnTo>
                  <a:pt x="49880" y="22280"/>
                </a:lnTo>
                <a:lnTo>
                  <a:pt x="49950" y="22320"/>
                </a:lnTo>
                <a:lnTo>
                  <a:pt x="50050" y="22320"/>
                </a:lnTo>
                <a:lnTo>
                  <a:pt x="50340" y="22120"/>
                </a:lnTo>
                <a:lnTo>
                  <a:pt x="50670" y="21940"/>
                </a:lnTo>
                <a:lnTo>
                  <a:pt x="50790" y="21890"/>
                </a:lnTo>
                <a:lnTo>
                  <a:pt x="51190" y="21930"/>
                </a:lnTo>
                <a:lnTo>
                  <a:pt x="51290" y="21960"/>
                </a:lnTo>
                <a:lnTo>
                  <a:pt x="51420" y="22070"/>
                </a:lnTo>
                <a:lnTo>
                  <a:pt x="51510" y="22100"/>
                </a:lnTo>
                <a:lnTo>
                  <a:pt x="51600" y="22080"/>
                </a:lnTo>
                <a:lnTo>
                  <a:pt x="51810" y="21870"/>
                </a:lnTo>
                <a:lnTo>
                  <a:pt x="51920" y="21800"/>
                </a:lnTo>
                <a:lnTo>
                  <a:pt x="52100" y="21790"/>
                </a:lnTo>
                <a:lnTo>
                  <a:pt x="52240" y="21800"/>
                </a:lnTo>
                <a:lnTo>
                  <a:pt x="52720" y="21870"/>
                </a:lnTo>
                <a:lnTo>
                  <a:pt x="52830" y="21870"/>
                </a:lnTo>
                <a:lnTo>
                  <a:pt x="52960" y="21790"/>
                </a:lnTo>
                <a:lnTo>
                  <a:pt x="53050" y="21720"/>
                </a:lnTo>
                <a:lnTo>
                  <a:pt x="53370" y="21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ent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200" y="54670"/>
                </a:moveTo>
                <a:lnTo>
                  <a:pt x="57640" y="54590"/>
                </a:lnTo>
                <a:lnTo>
                  <a:pt x="57650" y="54700"/>
                </a:lnTo>
                <a:lnTo>
                  <a:pt x="57640" y="54780"/>
                </a:lnTo>
                <a:lnTo>
                  <a:pt x="57560" y="54930"/>
                </a:lnTo>
                <a:lnTo>
                  <a:pt x="57540" y="55020"/>
                </a:lnTo>
                <a:lnTo>
                  <a:pt x="57530" y="55800"/>
                </a:lnTo>
                <a:lnTo>
                  <a:pt x="57540" y="55910"/>
                </a:lnTo>
                <a:lnTo>
                  <a:pt x="57570" y="56010"/>
                </a:lnTo>
                <a:lnTo>
                  <a:pt x="57690" y="56250"/>
                </a:lnTo>
                <a:lnTo>
                  <a:pt x="57710" y="56350"/>
                </a:lnTo>
                <a:lnTo>
                  <a:pt x="57720" y="56580"/>
                </a:lnTo>
                <a:lnTo>
                  <a:pt x="57740" y="56680"/>
                </a:lnTo>
                <a:lnTo>
                  <a:pt x="57800" y="56870"/>
                </a:lnTo>
                <a:lnTo>
                  <a:pt x="57810" y="56970"/>
                </a:lnTo>
                <a:lnTo>
                  <a:pt x="57780" y="57270"/>
                </a:lnTo>
                <a:lnTo>
                  <a:pt x="57790" y="57360"/>
                </a:lnTo>
                <a:lnTo>
                  <a:pt x="57820" y="57450"/>
                </a:lnTo>
                <a:lnTo>
                  <a:pt x="57870" y="57520"/>
                </a:lnTo>
                <a:lnTo>
                  <a:pt x="57930" y="57590"/>
                </a:lnTo>
                <a:lnTo>
                  <a:pt x="58060" y="57710"/>
                </a:lnTo>
                <a:lnTo>
                  <a:pt x="58100" y="57790"/>
                </a:lnTo>
                <a:lnTo>
                  <a:pt x="58130" y="57880"/>
                </a:lnTo>
                <a:lnTo>
                  <a:pt x="58150" y="57990"/>
                </a:lnTo>
                <a:lnTo>
                  <a:pt x="58150" y="58340"/>
                </a:lnTo>
                <a:lnTo>
                  <a:pt x="58130" y="58450"/>
                </a:lnTo>
                <a:lnTo>
                  <a:pt x="58040" y="58740"/>
                </a:lnTo>
                <a:lnTo>
                  <a:pt x="58010" y="58950"/>
                </a:lnTo>
                <a:lnTo>
                  <a:pt x="57990" y="59300"/>
                </a:lnTo>
                <a:lnTo>
                  <a:pt x="57910" y="59700"/>
                </a:lnTo>
                <a:lnTo>
                  <a:pt x="57920" y="60140"/>
                </a:lnTo>
                <a:lnTo>
                  <a:pt x="57910" y="60250"/>
                </a:lnTo>
                <a:lnTo>
                  <a:pt x="57880" y="60340"/>
                </a:lnTo>
                <a:lnTo>
                  <a:pt x="57640" y="60850"/>
                </a:lnTo>
                <a:lnTo>
                  <a:pt x="57610" y="60930"/>
                </a:lnTo>
                <a:lnTo>
                  <a:pt x="57620" y="61010"/>
                </a:lnTo>
                <a:lnTo>
                  <a:pt x="57660" y="61080"/>
                </a:lnTo>
                <a:lnTo>
                  <a:pt x="57760" y="61200"/>
                </a:lnTo>
                <a:lnTo>
                  <a:pt x="57740" y="61250"/>
                </a:lnTo>
                <a:lnTo>
                  <a:pt x="57730" y="61280"/>
                </a:lnTo>
                <a:lnTo>
                  <a:pt x="57710" y="61290"/>
                </a:lnTo>
                <a:lnTo>
                  <a:pt x="57170" y="61670"/>
                </a:lnTo>
                <a:lnTo>
                  <a:pt x="56630" y="61840"/>
                </a:lnTo>
                <a:lnTo>
                  <a:pt x="55130" y="62140"/>
                </a:lnTo>
                <a:lnTo>
                  <a:pt x="54800" y="62160"/>
                </a:lnTo>
                <a:lnTo>
                  <a:pt x="54520" y="62130"/>
                </a:lnTo>
                <a:lnTo>
                  <a:pt x="54250" y="62070"/>
                </a:lnTo>
                <a:lnTo>
                  <a:pt x="54070" y="61990"/>
                </a:lnTo>
                <a:lnTo>
                  <a:pt x="53920" y="61940"/>
                </a:lnTo>
                <a:lnTo>
                  <a:pt x="53170" y="61790"/>
                </a:lnTo>
                <a:lnTo>
                  <a:pt x="52970" y="61710"/>
                </a:lnTo>
                <a:lnTo>
                  <a:pt x="52710" y="61710"/>
                </a:lnTo>
                <a:lnTo>
                  <a:pt x="51000" y="61930"/>
                </a:lnTo>
                <a:lnTo>
                  <a:pt x="50740" y="61930"/>
                </a:lnTo>
                <a:lnTo>
                  <a:pt x="50650" y="61890"/>
                </a:lnTo>
                <a:lnTo>
                  <a:pt x="50570" y="61870"/>
                </a:lnTo>
                <a:lnTo>
                  <a:pt x="50480" y="61900"/>
                </a:lnTo>
                <a:lnTo>
                  <a:pt x="50300" y="62170"/>
                </a:lnTo>
                <a:lnTo>
                  <a:pt x="50230" y="62220"/>
                </a:lnTo>
                <a:lnTo>
                  <a:pt x="50160" y="62260"/>
                </a:lnTo>
                <a:lnTo>
                  <a:pt x="49980" y="62310"/>
                </a:lnTo>
                <a:lnTo>
                  <a:pt x="48550" y="62500"/>
                </a:lnTo>
                <a:lnTo>
                  <a:pt x="48390" y="62570"/>
                </a:lnTo>
                <a:lnTo>
                  <a:pt x="48110" y="62750"/>
                </a:lnTo>
                <a:lnTo>
                  <a:pt x="47970" y="62860"/>
                </a:lnTo>
                <a:lnTo>
                  <a:pt x="47870" y="62960"/>
                </a:lnTo>
                <a:lnTo>
                  <a:pt x="47590" y="63070"/>
                </a:lnTo>
                <a:lnTo>
                  <a:pt x="46700" y="63150"/>
                </a:lnTo>
                <a:lnTo>
                  <a:pt x="46670" y="63160"/>
                </a:lnTo>
                <a:lnTo>
                  <a:pt x="46330" y="63220"/>
                </a:lnTo>
                <a:lnTo>
                  <a:pt x="46160" y="62030"/>
                </a:lnTo>
                <a:lnTo>
                  <a:pt x="46170" y="61360"/>
                </a:lnTo>
                <a:lnTo>
                  <a:pt x="46160" y="61010"/>
                </a:lnTo>
                <a:lnTo>
                  <a:pt x="46000" y="60340"/>
                </a:lnTo>
                <a:lnTo>
                  <a:pt x="45930" y="59490"/>
                </a:lnTo>
                <a:lnTo>
                  <a:pt x="45840" y="59050"/>
                </a:lnTo>
                <a:lnTo>
                  <a:pt x="45930" y="58920"/>
                </a:lnTo>
                <a:lnTo>
                  <a:pt x="46070" y="58810"/>
                </a:lnTo>
                <a:lnTo>
                  <a:pt x="46170" y="58580"/>
                </a:lnTo>
                <a:lnTo>
                  <a:pt x="46130" y="58330"/>
                </a:lnTo>
                <a:lnTo>
                  <a:pt x="46010" y="58170"/>
                </a:lnTo>
                <a:lnTo>
                  <a:pt x="45870" y="58040"/>
                </a:lnTo>
                <a:lnTo>
                  <a:pt x="45800" y="57850"/>
                </a:lnTo>
                <a:lnTo>
                  <a:pt x="45820" y="57620"/>
                </a:lnTo>
                <a:lnTo>
                  <a:pt x="45910" y="57550"/>
                </a:lnTo>
                <a:lnTo>
                  <a:pt x="46050" y="57530"/>
                </a:lnTo>
                <a:lnTo>
                  <a:pt x="46200" y="57460"/>
                </a:lnTo>
                <a:lnTo>
                  <a:pt x="46790" y="56920"/>
                </a:lnTo>
                <a:lnTo>
                  <a:pt x="46970" y="56800"/>
                </a:lnTo>
                <a:lnTo>
                  <a:pt x="47090" y="56720"/>
                </a:lnTo>
                <a:lnTo>
                  <a:pt x="47390" y="56590"/>
                </a:lnTo>
                <a:lnTo>
                  <a:pt x="47770" y="56420"/>
                </a:lnTo>
                <a:lnTo>
                  <a:pt x="47880" y="56370"/>
                </a:lnTo>
                <a:lnTo>
                  <a:pt x="48110" y="56230"/>
                </a:lnTo>
                <a:lnTo>
                  <a:pt x="48160" y="56200"/>
                </a:lnTo>
                <a:lnTo>
                  <a:pt x="48300" y="55920"/>
                </a:lnTo>
                <a:lnTo>
                  <a:pt x="48230" y="55480"/>
                </a:lnTo>
                <a:lnTo>
                  <a:pt x="48160" y="55420"/>
                </a:lnTo>
                <a:lnTo>
                  <a:pt x="47950" y="55380"/>
                </a:lnTo>
                <a:lnTo>
                  <a:pt x="47880" y="55320"/>
                </a:lnTo>
                <a:lnTo>
                  <a:pt x="47870" y="55230"/>
                </a:lnTo>
                <a:lnTo>
                  <a:pt x="47880" y="55050"/>
                </a:lnTo>
                <a:lnTo>
                  <a:pt x="47840" y="54790"/>
                </a:lnTo>
                <a:lnTo>
                  <a:pt x="47840" y="54580"/>
                </a:lnTo>
                <a:lnTo>
                  <a:pt x="47800" y="54400"/>
                </a:lnTo>
                <a:lnTo>
                  <a:pt x="47120" y="53830"/>
                </a:lnTo>
                <a:lnTo>
                  <a:pt x="46890" y="53140"/>
                </a:lnTo>
                <a:lnTo>
                  <a:pt x="46580" y="52480"/>
                </a:lnTo>
                <a:lnTo>
                  <a:pt x="45410" y="51930"/>
                </a:lnTo>
                <a:lnTo>
                  <a:pt x="44940" y="51590"/>
                </a:lnTo>
                <a:lnTo>
                  <a:pt x="44510" y="51190"/>
                </a:lnTo>
                <a:lnTo>
                  <a:pt x="44210" y="50840"/>
                </a:lnTo>
                <a:lnTo>
                  <a:pt x="43490" y="50350"/>
                </a:lnTo>
                <a:lnTo>
                  <a:pt x="42780" y="49350"/>
                </a:lnTo>
                <a:lnTo>
                  <a:pt x="42260" y="48220"/>
                </a:lnTo>
                <a:lnTo>
                  <a:pt x="42230" y="48020"/>
                </a:lnTo>
                <a:lnTo>
                  <a:pt x="42250" y="48020"/>
                </a:lnTo>
                <a:lnTo>
                  <a:pt x="42350" y="47980"/>
                </a:lnTo>
                <a:lnTo>
                  <a:pt x="42400" y="47950"/>
                </a:lnTo>
                <a:lnTo>
                  <a:pt x="42440" y="47900"/>
                </a:lnTo>
                <a:lnTo>
                  <a:pt x="42440" y="47840"/>
                </a:lnTo>
                <a:lnTo>
                  <a:pt x="42390" y="47800"/>
                </a:lnTo>
                <a:lnTo>
                  <a:pt x="42330" y="47740"/>
                </a:lnTo>
                <a:lnTo>
                  <a:pt x="42280" y="47690"/>
                </a:lnTo>
                <a:lnTo>
                  <a:pt x="42380" y="47700"/>
                </a:lnTo>
                <a:lnTo>
                  <a:pt x="42470" y="47690"/>
                </a:lnTo>
                <a:lnTo>
                  <a:pt x="42550" y="47690"/>
                </a:lnTo>
                <a:lnTo>
                  <a:pt x="42620" y="47690"/>
                </a:lnTo>
                <a:lnTo>
                  <a:pt x="42690" y="47680"/>
                </a:lnTo>
                <a:lnTo>
                  <a:pt x="42730" y="47620"/>
                </a:lnTo>
                <a:lnTo>
                  <a:pt x="42670" y="47580"/>
                </a:lnTo>
                <a:lnTo>
                  <a:pt x="42610" y="47550"/>
                </a:lnTo>
                <a:lnTo>
                  <a:pt x="42530" y="47550"/>
                </a:lnTo>
                <a:lnTo>
                  <a:pt x="42480" y="47520"/>
                </a:lnTo>
                <a:lnTo>
                  <a:pt x="42430" y="47480"/>
                </a:lnTo>
                <a:lnTo>
                  <a:pt x="42370" y="47420"/>
                </a:lnTo>
                <a:lnTo>
                  <a:pt x="42340" y="47340"/>
                </a:lnTo>
                <a:lnTo>
                  <a:pt x="42380" y="47290"/>
                </a:lnTo>
                <a:lnTo>
                  <a:pt x="42380" y="47210"/>
                </a:lnTo>
                <a:lnTo>
                  <a:pt x="42360" y="47130"/>
                </a:lnTo>
                <a:lnTo>
                  <a:pt x="42450" y="47110"/>
                </a:lnTo>
                <a:lnTo>
                  <a:pt x="42660" y="47190"/>
                </a:lnTo>
                <a:lnTo>
                  <a:pt x="42860" y="47600"/>
                </a:lnTo>
                <a:lnTo>
                  <a:pt x="43040" y="47390"/>
                </a:lnTo>
                <a:lnTo>
                  <a:pt x="43140" y="47140"/>
                </a:lnTo>
                <a:lnTo>
                  <a:pt x="43140" y="47170"/>
                </a:lnTo>
                <a:lnTo>
                  <a:pt x="43180" y="47220"/>
                </a:lnTo>
                <a:lnTo>
                  <a:pt x="43240" y="47200"/>
                </a:lnTo>
                <a:lnTo>
                  <a:pt x="43290" y="47160"/>
                </a:lnTo>
                <a:lnTo>
                  <a:pt x="43340" y="47130"/>
                </a:lnTo>
                <a:lnTo>
                  <a:pt x="43410" y="47140"/>
                </a:lnTo>
                <a:lnTo>
                  <a:pt x="43450" y="47060"/>
                </a:lnTo>
                <a:lnTo>
                  <a:pt x="43420" y="46990"/>
                </a:lnTo>
                <a:lnTo>
                  <a:pt x="43390" y="46970"/>
                </a:lnTo>
                <a:lnTo>
                  <a:pt x="43420" y="46980"/>
                </a:lnTo>
                <a:lnTo>
                  <a:pt x="43600" y="47030"/>
                </a:lnTo>
                <a:lnTo>
                  <a:pt x="43830" y="47070"/>
                </a:lnTo>
                <a:lnTo>
                  <a:pt x="44030" y="46980"/>
                </a:lnTo>
                <a:lnTo>
                  <a:pt x="44050" y="46880"/>
                </a:lnTo>
                <a:lnTo>
                  <a:pt x="44080" y="46880"/>
                </a:lnTo>
                <a:lnTo>
                  <a:pt x="44140" y="46890"/>
                </a:lnTo>
                <a:lnTo>
                  <a:pt x="44210" y="46880"/>
                </a:lnTo>
                <a:lnTo>
                  <a:pt x="44270" y="46870"/>
                </a:lnTo>
                <a:lnTo>
                  <a:pt x="44340" y="46840"/>
                </a:lnTo>
                <a:lnTo>
                  <a:pt x="44370" y="46780"/>
                </a:lnTo>
                <a:lnTo>
                  <a:pt x="44420" y="46720"/>
                </a:lnTo>
                <a:lnTo>
                  <a:pt x="44470" y="46650"/>
                </a:lnTo>
                <a:lnTo>
                  <a:pt x="44500" y="46600"/>
                </a:lnTo>
                <a:lnTo>
                  <a:pt x="44470" y="46540"/>
                </a:lnTo>
                <a:lnTo>
                  <a:pt x="44430" y="46500"/>
                </a:lnTo>
                <a:lnTo>
                  <a:pt x="44430" y="46440"/>
                </a:lnTo>
                <a:lnTo>
                  <a:pt x="44460" y="46360"/>
                </a:lnTo>
                <a:lnTo>
                  <a:pt x="44520" y="46320"/>
                </a:lnTo>
                <a:lnTo>
                  <a:pt x="44470" y="46270"/>
                </a:lnTo>
                <a:lnTo>
                  <a:pt x="44450" y="46220"/>
                </a:lnTo>
                <a:lnTo>
                  <a:pt x="44440" y="46170"/>
                </a:lnTo>
                <a:lnTo>
                  <a:pt x="44700" y="46090"/>
                </a:lnTo>
                <a:lnTo>
                  <a:pt x="45070" y="45950"/>
                </a:lnTo>
                <a:lnTo>
                  <a:pt x="45430" y="45620"/>
                </a:lnTo>
                <a:lnTo>
                  <a:pt x="45530" y="45580"/>
                </a:lnTo>
                <a:lnTo>
                  <a:pt x="45800" y="45580"/>
                </a:lnTo>
                <a:lnTo>
                  <a:pt x="45920" y="45540"/>
                </a:lnTo>
                <a:lnTo>
                  <a:pt x="46020" y="45470"/>
                </a:lnTo>
                <a:lnTo>
                  <a:pt x="46090" y="45340"/>
                </a:lnTo>
                <a:lnTo>
                  <a:pt x="46090" y="45230"/>
                </a:lnTo>
                <a:lnTo>
                  <a:pt x="46050" y="45150"/>
                </a:lnTo>
                <a:lnTo>
                  <a:pt x="45990" y="45100"/>
                </a:lnTo>
                <a:lnTo>
                  <a:pt x="45940" y="45040"/>
                </a:lnTo>
                <a:lnTo>
                  <a:pt x="45930" y="44940"/>
                </a:lnTo>
                <a:lnTo>
                  <a:pt x="45960" y="44860"/>
                </a:lnTo>
                <a:lnTo>
                  <a:pt x="46050" y="44760"/>
                </a:lnTo>
                <a:lnTo>
                  <a:pt x="46770" y="44290"/>
                </a:lnTo>
                <a:lnTo>
                  <a:pt x="46820" y="44210"/>
                </a:lnTo>
                <a:lnTo>
                  <a:pt x="46860" y="44120"/>
                </a:lnTo>
                <a:lnTo>
                  <a:pt x="46880" y="44020"/>
                </a:lnTo>
                <a:lnTo>
                  <a:pt x="46900" y="43910"/>
                </a:lnTo>
                <a:lnTo>
                  <a:pt x="46960" y="43720"/>
                </a:lnTo>
                <a:lnTo>
                  <a:pt x="47030" y="43650"/>
                </a:lnTo>
                <a:lnTo>
                  <a:pt x="47130" y="43600"/>
                </a:lnTo>
                <a:lnTo>
                  <a:pt x="47450" y="43540"/>
                </a:lnTo>
                <a:lnTo>
                  <a:pt x="47570" y="43490"/>
                </a:lnTo>
                <a:lnTo>
                  <a:pt x="47750" y="43300"/>
                </a:lnTo>
                <a:lnTo>
                  <a:pt x="47790" y="43250"/>
                </a:lnTo>
                <a:lnTo>
                  <a:pt x="47790" y="43240"/>
                </a:lnTo>
                <a:lnTo>
                  <a:pt x="47830" y="43170"/>
                </a:lnTo>
                <a:lnTo>
                  <a:pt x="47890" y="43120"/>
                </a:lnTo>
                <a:lnTo>
                  <a:pt x="48270" y="42860"/>
                </a:lnTo>
                <a:lnTo>
                  <a:pt x="48360" y="42760"/>
                </a:lnTo>
                <a:lnTo>
                  <a:pt x="48420" y="42670"/>
                </a:lnTo>
                <a:lnTo>
                  <a:pt x="48460" y="42580"/>
                </a:lnTo>
                <a:lnTo>
                  <a:pt x="48500" y="42490"/>
                </a:lnTo>
                <a:lnTo>
                  <a:pt x="48550" y="42420"/>
                </a:lnTo>
                <a:lnTo>
                  <a:pt x="48630" y="42370"/>
                </a:lnTo>
                <a:lnTo>
                  <a:pt x="48720" y="42340"/>
                </a:lnTo>
                <a:lnTo>
                  <a:pt x="48840" y="42380"/>
                </a:lnTo>
                <a:lnTo>
                  <a:pt x="48970" y="42400"/>
                </a:lnTo>
                <a:lnTo>
                  <a:pt x="49130" y="42400"/>
                </a:lnTo>
                <a:lnTo>
                  <a:pt x="49360" y="42380"/>
                </a:lnTo>
                <a:lnTo>
                  <a:pt x="49460" y="42430"/>
                </a:lnTo>
                <a:lnTo>
                  <a:pt x="49530" y="42500"/>
                </a:lnTo>
                <a:lnTo>
                  <a:pt x="49550" y="42610"/>
                </a:lnTo>
                <a:lnTo>
                  <a:pt x="49580" y="42700"/>
                </a:lnTo>
                <a:lnTo>
                  <a:pt x="49630" y="42770"/>
                </a:lnTo>
                <a:lnTo>
                  <a:pt x="50200" y="42980"/>
                </a:lnTo>
                <a:lnTo>
                  <a:pt x="50310" y="43000"/>
                </a:lnTo>
                <a:lnTo>
                  <a:pt x="50540" y="43020"/>
                </a:lnTo>
                <a:lnTo>
                  <a:pt x="50650" y="43040"/>
                </a:lnTo>
                <a:lnTo>
                  <a:pt x="50940" y="43140"/>
                </a:lnTo>
                <a:lnTo>
                  <a:pt x="51060" y="43160"/>
                </a:lnTo>
                <a:lnTo>
                  <a:pt x="51170" y="43170"/>
                </a:lnTo>
                <a:lnTo>
                  <a:pt x="51280" y="43160"/>
                </a:lnTo>
                <a:lnTo>
                  <a:pt x="51940" y="43030"/>
                </a:lnTo>
                <a:lnTo>
                  <a:pt x="52270" y="42990"/>
                </a:lnTo>
                <a:lnTo>
                  <a:pt x="52410" y="42940"/>
                </a:lnTo>
                <a:lnTo>
                  <a:pt x="52560" y="42850"/>
                </a:lnTo>
                <a:lnTo>
                  <a:pt x="52820" y="42640"/>
                </a:lnTo>
                <a:lnTo>
                  <a:pt x="53060" y="42390"/>
                </a:lnTo>
                <a:lnTo>
                  <a:pt x="53360" y="42130"/>
                </a:lnTo>
                <a:lnTo>
                  <a:pt x="53430" y="42010"/>
                </a:lnTo>
                <a:lnTo>
                  <a:pt x="53450" y="41910"/>
                </a:lnTo>
                <a:lnTo>
                  <a:pt x="53250" y="41490"/>
                </a:lnTo>
                <a:lnTo>
                  <a:pt x="53210" y="41300"/>
                </a:lnTo>
                <a:lnTo>
                  <a:pt x="53210" y="40640"/>
                </a:lnTo>
                <a:lnTo>
                  <a:pt x="53170" y="40300"/>
                </a:lnTo>
                <a:lnTo>
                  <a:pt x="53180" y="40090"/>
                </a:lnTo>
                <a:lnTo>
                  <a:pt x="53230" y="39880"/>
                </a:lnTo>
                <a:lnTo>
                  <a:pt x="53300" y="39690"/>
                </a:lnTo>
                <a:lnTo>
                  <a:pt x="53350" y="39620"/>
                </a:lnTo>
                <a:lnTo>
                  <a:pt x="53400" y="39560"/>
                </a:lnTo>
                <a:lnTo>
                  <a:pt x="53440" y="39530"/>
                </a:lnTo>
                <a:lnTo>
                  <a:pt x="54040" y="39390"/>
                </a:lnTo>
                <a:lnTo>
                  <a:pt x="55380" y="39200"/>
                </a:lnTo>
                <a:lnTo>
                  <a:pt x="55660" y="39200"/>
                </a:lnTo>
                <a:lnTo>
                  <a:pt x="56550" y="39390"/>
                </a:lnTo>
                <a:lnTo>
                  <a:pt x="56760" y="39410"/>
                </a:lnTo>
                <a:lnTo>
                  <a:pt x="57110" y="39390"/>
                </a:lnTo>
                <a:lnTo>
                  <a:pt x="59570" y="38690"/>
                </a:lnTo>
                <a:lnTo>
                  <a:pt x="59890" y="38700"/>
                </a:lnTo>
                <a:lnTo>
                  <a:pt x="60220" y="38530"/>
                </a:lnTo>
                <a:lnTo>
                  <a:pt x="60920" y="37970"/>
                </a:lnTo>
                <a:lnTo>
                  <a:pt x="60920" y="37960"/>
                </a:lnTo>
                <a:lnTo>
                  <a:pt x="61010" y="38100"/>
                </a:lnTo>
                <a:lnTo>
                  <a:pt x="62440" y="39610"/>
                </a:lnTo>
                <a:lnTo>
                  <a:pt x="63550" y="40780"/>
                </a:lnTo>
                <a:lnTo>
                  <a:pt x="63920" y="41420"/>
                </a:lnTo>
                <a:lnTo>
                  <a:pt x="64060" y="41860"/>
                </a:lnTo>
                <a:lnTo>
                  <a:pt x="64150" y="42350"/>
                </a:lnTo>
                <a:lnTo>
                  <a:pt x="64180" y="44610"/>
                </a:lnTo>
                <a:lnTo>
                  <a:pt x="64210" y="46590"/>
                </a:lnTo>
                <a:lnTo>
                  <a:pt x="64230" y="48260"/>
                </a:lnTo>
                <a:lnTo>
                  <a:pt x="64260" y="50680"/>
                </a:lnTo>
                <a:lnTo>
                  <a:pt x="64270" y="51220"/>
                </a:lnTo>
                <a:lnTo>
                  <a:pt x="64290" y="51430"/>
                </a:lnTo>
                <a:lnTo>
                  <a:pt x="64380" y="51630"/>
                </a:lnTo>
                <a:lnTo>
                  <a:pt x="64850" y="52220"/>
                </a:lnTo>
                <a:lnTo>
                  <a:pt x="64920" y="52390"/>
                </a:lnTo>
                <a:lnTo>
                  <a:pt x="64850" y="52710"/>
                </a:lnTo>
                <a:lnTo>
                  <a:pt x="64270" y="53690"/>
                </a:lnTo>
                <a:lnTo>
                  <a:pt x="64240" y="53840"/>
                </a:lnTo>
                <a:lnTo>
                  <a:pt x="64240" y="54150"/>
                </a:lnTo>
                <a:lnTo>
                  <a:pt x="64150" y="54590"/>
                </a:lnTo>
                <a:lnTo>
                  <a:pt x="64200" y="54670"/>
                </a:lnTo>
                <a:close/>
                <a:moveTo>
                  <a:pt x="43270" y="46960"/>
                </a:moveTo>
                <a:lnTo>
                  <a:pt x="43360" y="46970"/>
                </a:lnTo>
                <a:lnTo>
                  <a:pt x="43270" y="47000"/>
                </a:lnTo>
                <a:lnTo>
                  <a:pt x="43270" y="46960"/>
                </a:lnTo>
                <a:close/>
                <a:moveTo>
                  <a:pt x="43150" y="47080"/>
                </a:moveTo>
                <a:lnTo>
                  <a:pt x="43070" y="47020"/>
                </a:lnTo>
                <a:lnTo>
                  <a:pt x="43100" y="47020"/>
                </a:lnTo>
                <a:lnTo>
                  <a:pt x="43150" y="47070"/>
                </a:lnTo>
                <a:lnTo>
                  <a:pt x="43150" y="4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Plateaux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200" y="54670"/>
                </a:moveTo>
                <a:lnTo>
                  <a:pt x="64310" y="54700"/>
                </a:lnTo>
                <a:lnTo>
                  <a:pt x="64400" y="54870"/>
                </a:lnTo>
                <a:lnTo>
                  <a:pt x="64590" y="56420"/>
                </a:lnTo>
                <a:lnTo>
                  <a:pt x="64560" y="58480"/>
                </a:lnTo>
                <a:lnTo>
                  <a:pt x="64510" y="61360"/>
                </a:lnTo>
                <a:lnTo>
                  <a:pt x="64520" y="64210"/>
                </a:lnTo>
                <a:lnTo>
                  <a:pt x="64540" y="67780"/>
                </a:lnTo>
                <a:lnTo>
                  <a:pt x="64540" y="68090"/>
                </a:lnTo>
                <a:lnTo>
                  <a:pt x="64550" y="69640"/>
                </a:lnTo>
                <a:lnTo>
                  <a:pt x="64560" y="71410"/>
                </a:lnTo>
                <a:lnTo>
                  <a:pt x="64570" y="74100"/>
                </a:lnTo>
                <a:lnTo>
                  <a:pt x="64580" y="76710"/>
                </a:lnTo>
                <a:lnTo>
                  <a:pt x="64590" y="79350"/>
                </a:lnTo>
                <a:lnTo>
                  <a:pt x="64270" y="79450"/>
                </a:lnTo>
                <a:lnTo>
                  <a:pt x="62920" y="79440"/>
                </a:lnTo>
                <a:lnTo>
                  <a:pt x="63260" y="80720"/>
                </a:lnTo>
                <a:lnTo>
                  <a:pt x="63470" y="81020"/>
                </a:lnTo>
                <a:lnTo>
                  <a:pt x="63490" y="81040"/>
                </a:lnTo>
                <a:lnTo>
                  <a:pt x="63410" y="81080"/>
                </a:lnTo>
                <a:lnTo>
                  <a:pt x="63260" y="81210"/>
                </a:lnTo>
                <a:lnTo>
                  <a:pt x="62890" y="81800"/>
                </a:lnTo>
                <a:lnTo>
                  <a:pt x="62780" y="81940"/>
                </a:lnTo>
                <a:lnTo>
                  <a:pt x="62670" y="82040"/>
                </a:lnTo>
                <a:lnTo>
                  <a:pt x="62340" y="82210"/>
                </a:lnTo>
                <a:lnTo>
                  <a:pt x="62040" y="82320"/>
                </a:lnTo>
                <a:lnTo>
                  <a:pt x="61930" y="82340"/>
                </a:lnTo>
                <a:lnTo>
                  <a:pt x="61720" y="82330"/>
                </a:lnTo>
                <a:lnTo>
                  <a:pt x="61500" y="82280"/>
                </a:lnTo>
                <a:lnTo>
                  <a:pt x="61100" y="82160"/>
                </a:lnTo>
                <a:lnTo>
                  <a:pt x="60930" y="82140"/>
                </a:lnTo>
                <a:lnTo>
                  <a:pt x="60720" y="82160"/>
                </a:lnTo>
                <a:lnTo>
                  <a:pt x="60310" y="82250"/>
                </a:lnTo>
                <a:lnTo>
                  <a:pt x="59960" y="82380"/>
                </a:lnTo>
                <a:lnTo>
                  <a:pt x="58730" y="83300"/>
                </a:lnTo>
                <a:lnTo>
                  <a:pt x="57720" y="84300"/>
                </a:lnTo>
                <a:lnTo>
                  <a:pt x="57570" y="84230"/>
                </a:lnTo>
                <a:lnTo>
                  <a:pt x="57000" y="84030"/>
                </a:lnTo>
                <a:lnTo>
                  <a:pt x="56930" y="83980"/>
                </a:lnTo>
                <a:lnTo>
                  <a:pt x="56870" y="83920"/>
                </a:lnTo>
                <a:lnTo>
                  <a:pt x="56660" y="83560"/>
                </a:lnTo>
                <a:lnTo>
                  <a:pt x="56630" y="83520"/>
                </a:lnTo>
                <a:lnTo>
                  <a:pt x="56590" y="83490"/>
                </a:lnTo>
                <a:lnTo>
                  <a:pt x="56480" y="83440"/>
                </a:lnTo>
                <a:lnTo>
                  <a:pt x="56390" y="83410"/>
                </a:lnTo>
                <a:lnTo>
                  <a:pt x="56300" y="83370"/>
                </a:lnTo>
                <a:lnTo>
                  <a:pt x="56230" y="83320"/>
                </a:lnTo>
                <a:lnTo>
                  <a:pt x="56170" y="83250"/>
                </a:lnTo>
                <a:lnTo>
                  <a:pt x="56120" y="83170"/>
                </a:lnTo>
                <a:lnTo>
                  <a:pt x="56070" y="83110"/>
                </a:lnTo>
                <a:lnTo>
                  <a:pt x="55990" y="83070"/>
                </a:lnTo>
                <a:lnTo>
                  <a:pt x="55680" y="83030"/>
                </a:lnTo>
                <a:lnTo>
                  <a:pt x="55600" y="82990"/>
                </a:lnTo>
                <a:lnTo>
                  <a:pt x="55570" y="82930"/>
                </a:lnTo>
                <a:lnTo>
                  <a:pt x="55610" y="82800"/>
                </a:lnTo>
                <a:lnTo>
                  <a:pt x="55580" y="82750"/>
                </a:lnTo>
                <a:lnTo>
                  <a:pt x="55490" y="82730"/>
                </a:lnTo>
                <a:lnTo>
                  <a:pt x="52580" y="82570"/>
                </a:lnTo>
                <a:lnTo>
                  <a:pt x="52240" y="82640"/>
                </a:lnTo>
                <a:lnTo>
                  <a:pt x="52060" y="82710"/>
                </a:lnTo>
                <a:lnTo>
                  <a:pt x="51890" y="82810"/>
                </a:lnTo>
                <a:lnTo>
                  <a:pt x="51810" y="82890"/>
                </a:lnTo>
                <a:lnTo>
                  <a:pt x="51740" y="83010"/>
                </a:lnTo>
                <a:lnTo>
                  <a:pt x="51680" y="83220"/>
                </a:lnTo>
                <a:lnTo>
                  <a:pt x="51650" y="83440"/>
                </a:lnTo>
                <a:lnTo>
                  <a:pt x="51680" y="84290"/>
                </a:lnTo>
                <a:lnTo>
                  <a:pt x="51610" y="84990"/>
                </a:lnTo>
                <a:lnTo>
                  <a:pt x="51490" y="85390"/>
                </a:lnTo>
                <a:lnTo>
                  <a:pt x="51420" y="85560"/>
                </a:lnTo>
                <a:lnTo>
                  <a:pt x="51330" y="85690"/>
                </a:lnTo>
                <a:lnTo>
                  <a:pt x="51200" y="85840"/>
                </a:lnTo>
                <a:lnTo>
                  <a:pt x="50680" y="86320"/>
                </a:lnTo>
                <a:lnTo>
                  <a:pt x="50510" y="86530"/>
                </a:lnTo>
                <a:lnTo>
                  <a:pt x="50330" y="86830"/>
                </a:lnTo>
                <a:lnTo>
                  <a:pt x="50210" y="86970"/>
                </a:lnTo>
                <a:lnTo>
                  <a:pt x="50150" y="87030"/>
                </a:lnTo>
                <a:lnTo>
                  <a:pt x="49520" y="87420"/>
                </a:lnTo>
                <a:lnTo>
                  <a:pt x="49230" y="87540"/>
                </a:lnTo>
                <a:lnTo>
                  <a:pt x="48510" y="87640"/>
                </a:lnTo>
                <a:lnTo>
                  <a:pt x="48410" y="87660"/>
                </a:lnTo>
                <a:lnTo>
                  <a:pt x="48300" y="87670"/>
                </a:lnTo>
                <a:lnTo>
                  <a:pt x="48310" y="87560"/>
                </a:lnTo>
                <a:lnTo>
                  <a:pt x="48420" y="87330"/>
                </a:lnTo>
                <a:lnTo>
                  <a:pt x="48550" y="87170"/>
                </a:lnTo>
                <a:lnTo>
                  <a:pt x="48560" y="87000"/>
                </a:lnTo>
                <a:lnTo>
                  <a:pt x="48330" y="86770"/>
                </a:lnTo>
                <a:lnTo>
                  <a:pt x="48170" y="86740"/>
                </a:lnTo>
                <a:lnTo>
                  <a:pt x="47670" y="86760"/>
                </a:lnTo>
                <a:lnTo>
                  <a:pt x="47500" y="86740"/>
                </a:lnTo>
                <a:lnTo>
                  <a:pt x="47350" y="86450"/>
                </a:lnTo>
                <a:lnTo>
                  <a:pt x="47100" y="86270"/>
                </a:lnTo>
                <a:lnTo>
                  <a:pt x="46860" y="86050"/>
                </a:lnTo>
                <a:lnTo>
                  <a:pt x="46760" y="85680"/>
                </a:lnTo>
                <a:lnTo>
                  <a:pt x="46920" y="84770"/>
                </a:lnTo>
                <a:lnTo>
                  <a:pt x="46900" y="84480"/>
                </a:lnTo>
                <a:lnTo>
                  <a:pt x="46750" y="84190"/>
                </a:lnTo>
                <a:lnTo>
                  <a:pt x="46490" y="83940"/>
                </a:lnTo>
                <a:lnTo>
                  <a:pt x="46170" y="83770"/>
                </a:lnTo>
                <a:lnTo>
                  <a:pt x="45870" y="83700"/>
                </a:lnTo>
                <a:lnTo>
                  <a:pt x="45750" y="83550"/>
                </a:lnTo>
                <a:lnTo>
                  <a:pt x="45230" y="82580"/>
                </a:lnTo>
                <a:lnTo>
                  <a:pt x="45020" y="82410"/>
                </a:lnTo>
                <a:lnTo>
                  <a:pt x="44840" y="82310"/>
                </a:lnTo>
                <a:lnTo>
                  <a:pt x="44790" y="82140"/>
                </a:lnTo>
                <a:lnTo>
                  <a:pt x="44910" y="81760"/>
                </a:lnTo>
                <a:lnTo>
                  <a:pt x="45280" y="81130"/>
                </a:lnTo>
                <a:lnTo>
                  <a:pt x="45330" y="80830"/>
                </a:lnTo>
                <a:lnTo>
                  <a:pt x="45120" y="80450"/>
                </a:lnTo>
                <a:lnTo>
                  <a:pt x="45000" y="80360"/>
                </a:lnTo>
                <a:lnTo>
                  <a:pt x="44930" y="80310"/>
                </a:lnTo>
                <a:lnTo>
                  <a:pt x="44610" y="80050"/>
                </a:lnTo>
                <a:lnTo>
                  <a:pt x="44400" y="79780"/>
                </a:lnTo>
                <a:lnTo>
                  <a:pt x="44660" y="79700"/>
                </a:lnTo>
                <a:lnTo>
                  <a:pt x="44930" y="79680"/>
                </a:lnTo>
                <a:lnTo>
                  <a:pt x="45150" y="79620"/>
                </a:lnTo>
                <a:lnTo>
                  <a:pt x="45680" y="79480"/>
                </a:lnTo>
                <a:lnTo>
                  <a:pt x="45910" y="79350"/>
                </a:lnTo>
                <a:lnTo>
                  <a:pt x="45920" y="79330"/>
                </a:lnTo>
                <a:lnTo>
                  <a:pt x="46250" y="78730"/>
                </a:lnTo>
                <a:lnTo>
                  <a:pt x="46260" y="78320"/>
                </a:lnTo>
                <a:lnTo>
                  <a:pt x="46260" y="78170"/>
                </a:lnTo>
                <a:lnTo>
                  <a:pt x="46260" y="77950"/>
                </a:lnTo>
                <a:lnTo>
                  <a:pt x="46190" y="77240"/>
                </a:lnTo>
                <a:lnTo>
                  <a:pt x="46180" y="77140"/>
                </a:lnTo>
                <a:lnTo>
                  <a:pt x="46180" y="77130"/>
                </a:lnTo>
                <a:lnTo>
                  <a:pt x="46240" y="76440"/>
                </a:lnTo>
                <a:lnTo>
                  <a:pt x="46670" y="75360"/>
                </a:lnTo>
                <a:lnTo>
                  <a:pt x="46840" y="74540"/>
                </a:lnTo>
                <a:lnTo>
                  <a:pt x="46840" y="74520"/>
                </a:lnTo>
                <a:lnTo>
                  <a:pt x="47080" y="73860"/>
                </a:lnTo>
                <a:lnTo>
                  <a:pt x="47100" y="73470"/>
                </a:lnTo>
                <a:lnTo>
                  <a:pt x="46810" y="72290"/>
                </a:lnTo>
                <a:lnTo>
                  <a:pt x="46700" y="72140"/>
                </a:lnTo>
                <a:lnTo>
                  <a:pt x="46040" y="72380"/>
                </a:lnTo>
                <a:lnTo>
                  <a:pt x="45690" y="72440"/>
                </a:lnTo>
                <a:lnTo>
                  <a:pt x="45360" y="72400"/>
                </a:lnTo>
                <a:lnTo>
                  <a:pt x="44800" y="71900"/>
                </a:lnTo>
                <a:lnTo>
                  <a:pt x="44510" y="71110"/>
                </a:lnTo>
                <a:lnTo>
                  <a:pt x="44420" y="70220"/>
                </a:lnTo>
                <a:lnTo>
                  <a:pt x="44490" y="69180"/>
                </a:lnTo>
                <a:lnTo>
                  <a:pt x="44560" y="68950"/>
                </a:lnTo>
                <a:lnTo>
                  <a:pt x="44670" y="68760"/>
                </a:lnTo>
                <a:lnTo>
                  <a:pt x="44850" y="68590"/>
                </a:lnTo>
                <a:lnTo>
                  <a:pt x="45080" y="68480"/>
                </a:lnTo>
                <a:lnTo>
                  <a:pt x="45120" y="68470"/>
                </a:lnTo>
                <a:lnTo>
                  <a:pt x="45370" y="68400"/>
                </a:lnTo>
                <a:lnTo>
                  <a:pt x="45450" y="68360"/>
                </a:lnTo>
                <a:lnTo>
                  <a:pt x="45480" y="68350"/>
                </a:lnTo>
                <a:lnTo>
                  <a:pt x="45510" y="68320"/>
                </a:lnTo>
                <a:lnTo>
                  <a:pt x="45590" y="68270"/>
                </a:lnTo>
                <a:lnTo>
                  <a:pt x="45620" y="68250"/>
                </a:lnTo>
                <a:lnTo>
                  <a:pt x="45710" y="68040"/>
                </a:lnTo>
                <a:lnTo>
                  <a:pt x="45700" y="67550"/>
                </a:lnTo>
                <a:lnTo>
                  <a:pt x="45760" y="66990"/>
                </a:lnTo>
                <a:lnTo>
                  <a:pt x="45990" y="66620"/>
                </a:lnTo>
                <a:lnTo>
                  <a:pt x="46150" y="66650"/>
                </a:lnTo>
                <a:lnTo>
                  <a:pt x="46500" y="66710"/>
                </a:lnTo>
                <a:lnTo>
                  <a:pt x="46480" y="66520"/>
                </a:lnTo>
                <a:lnTo>
                  <a:pt x="46460" y="66360"/>
                </a:lnTo>
                <a:lnTo>
                  <a:pt x="46490" y="65410"/>
                </a:lnTo>
                <a:lnTo>
                  <a:pt x="46330" y="64390"/>
                </a:lnTo>
                <a:lnTo>
                  <a:pt x="46350" y="63310"/>
                </a:lnTo>
                <a:lnTo>
                  <a:pt x="46330" y="63220"/>
                </a:lnTo>
                <a:lnTo>
                  <a:pt x="46670" y="63160"/>
                </a:lnTo>
                <a:lnTo>
                  <a:pt x="46700" y="63150"/>
                </a:lnTo>
                <a:lnTo>
                  <a:pt x="47590" y="63070"/>
                </a:lnTo>
                <a:lnTo>
                  <a:pt x="47870" y="62960"/>
                </a:lnTo>
                <a:lnTo>
                  <a:pt x="47970" y="62860"/>
                </a:lnTo>
                <a:lnTo>
                  <a:pt x="48110" y="62750"/>
                </a:lnTo>
                <a:lnTo>
                  <a:pt x="48390" y="62570"/>
                </a:lnTo>
                <a:lnTo>
                  <a:pt x="48550" y="62500"/>
                </a:lnTo>
                <a:lnTo>
                  <a:pt x="49980" y="62310"/>
                </a:lnTo>
                <a:lnTo>
                  <a:pt x="50160" y="62260"/>
                </a:lnTo>
                <a:lnTo>
                  <a:pt x="50230" y="62220"/>
                </a:lnTo>
                <a:lnTo>
                  <a:pt x="50300" y="62170"/>
                </a:lnTo>
                <a:lnTo>
                  <a:pt x="50480" y="61900"/>
                </a:lnTo>
                <a:lnTo>
                  <a:pt x="50570" y="61870"/>
                </a:lnTo>
                <a:lnTo>
                  <a:pt x="50650" y="61890"/>
                </a:lnTo>
                <a:lnTo>
                  <a:pt x="50740" y="61930"/>
                </a:lnTo>
                <a:lnTo>
                  <a:pt x="51000" y="61930"/>
                </a:lnTo>
                <a:lnTo>
                  <a:pt x="52710" y="61710"/>
                </a:lnTo>
                <a:lnTo>
                  <a:pt x="52970" y="61710"/>
                </a:lnTo>
                <a:lnTo>
                  <a:pt x="53170" y="61790"/>
                </a:lnTo>
                <a:lnTo>
                  <a:pt x="53920" y="61940"/>
                </a:lnTo>
                <a:lnTo>
                  <a:pt x="54070" y="61990"/>
                </a:lnTo>
                <a:lnTo>
                  <a:pt x="54250" y="62070"/>
                </a:lnTo>
                <a:lnTo>
                  <a:pt x="54520" y="62130"/>
                </a:lnTo>
                <a:lnTo>
                  <a:pt x="54800" y="62160"/>
                </a:lnTo>
                <a:lnTo>
                  <a:pt x="55130" y="62140"/>
                </a:lnTo>
                <a:lnTo>
                  <a:pt x="56630" y="61840"/>
                </a:lnTo>
                <a:lnTo>
                  <a:pt x="57170" y="61670"/>
                </a:lnTo>
                <a:lnTo>
                  <a:pt x="57710" y="61290"/>
                </a:lnTo>
                <a:lnTo>
                  <a:pt x="57730" y="61280"/>
                </a:lnTo>
                <a:lnTo>
                  <a:pt x="57740" y="61250"/>
                </a:lnTo>
                <a:lnTo>
                  <a:pt x="57760" y="61200"/>
                </a:lnTo>
                <a:lnTo>
                  <a:pt x="57660" y="61080"/>
                </a:lnTo>
                <a:lnTo>
                  <a:pt x="57620" y="61010"/>
                </a:lnTo>
                <a:lnTo>
                  <a:pt x="57610" y="60930"/>
                </a:lnTo>
                <a:lnTo>
                  <a:pt x="57640" y="60850"/>
                </a:lnTo>
                <a:lnTo>
                  <a:pt x="57880" y="60340"/>
                </a:lnTo>
                <a:lnTo>
                  <a:pt x="57910" y="60250"/>
                </a:lnTo>
                <a:lnTo>
                  <a:pt x="57920" y="60140"/>
                </a:lnTo>
                <a:lnTo>
                  <a:pt x="57910" y="59700"/>
                </a:lnTo>
                <a:lnTo>
                  <a:pt x="57990" y="59300"/>
                </a:lnTo>
                <a:lnTo>
                  <a:pt x="58010" y="58950"/>
                </a:lnTo>
                <a:lnTo>
                  <a:pt x="58040" y="58740"/>
                </a:lnTo>
                <a:lnTo>
                  <a:pt x="58130" y="58450"/>
                </a:lnTo>
                <a:lnTo>
                  <a:pt x="58150" y="58340"/>
                </a:lnTo>
                <a:lnTo>
                  <a:pt x="58150" y="57990"/>
                </a:lnTo>
                <a:lnTo>
                  <a:pt x="58130" y="57880"/>
                </a:lnTo>
                <a:lnTo>
                  <a:pt x="58100" y="57790"/>
                </a:lnTo>
                <a:lnTo>
                  <a:pt x="58060" y="57710"/>
                </a:lnTo>
                <a:lnTo>
                  <a:pt x="57930" y="57590"/>
                </a:lnTo>
                <a:lnTo>
                  <a:pt x="57870" y="57520"/>
                </a:lnTo>
                <a:lnTo>
                  <a:pt x="57820" y="57450"/>
                </a:lnTo>
                <a:lnTo>
                  <a:pt x="57790" y="57360"/>
                </a:lnTo>
                <a:lnTo>
                  <a:pt x="57780" y="57270"/>
                </a:lnTo>
                <a:lnTo>
                  <a:pt x="57810" y="56970"/>
                </a:lnTo>
                <a:lnTo>
                  <a:pt x="57800" y="56870"/>
                </a:lnTo>
                <a:lnTo>
                  <a:pt x="57740" y="56680"/>
                </a:lnTo>
                <a:lnTo>
                  <a:pt x="57720" y="56580"/>
                </a:lnTo>
                <a:lnTo>
                  <a:pt x="57710" y="56350"/>
                </a:lnTo>
                <a:lnTo>
                  <a:pt x="57690" y="56250"/>
                </a:lnTo>
                <a:lnTo>
                  <a:pt x="57570" y="56010"/>
                </a:lnTo>
                <a:lnTo>
                  <a:pt x="57540" y="55910"/>
                </a:lnTo>
                <a:lnTo>
                  <a:pt x="57530" y="55800"/>
                </a:lnTo>
                <a:lnTo>
                  <a:pt x="57540" y="55020"/>
                </a:lnTo>
                <a:lnTo>
                  <a:pt x="57560" y="54930"/>
                </a:lnTo>
                <a:lnTo>
                  <a:pt x="57640" y="54780"/>
                </a:lnTo>
                <a:lnTo>
                  <a:pt x="57650" y="54700"/>
                </a:lnTo>
                <a:lnTo>
                  <a:pt x="57640" y="54590"/>
                </a:lnTo>
                <a:lnTo>
                  <a:pt x="64200" y="5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aritim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10" y="87660"/>
                </a:moveTo>
                <a:lnTo>
                  <a:pt x="48510" y="87640"/>
                </a:lnTo>
                <a:lnTo>
                  <a:pt x="49230" y="87540"/>
                </a:lnTo>
                <a:lnTo>
                  <a:pt x="49520" y="87420"/>
                </a:lnTo>
                <a:lnTo>
                  <a:pt x="50150" y="87030"/>
                </a:lnTo>
                <a:lnTo>
                  <a:pt x="50210" y="86970"/>
                </a:lnTo>
                <a:lnTo>
                  <a:pt x="50330" y="86830"/>
                </a:lnTo>
                <a:lnTo>
                  <a:pt x="50510" y="86530"/>
                </a:lnTo>
                <a:lnTo>
                  <a:pt x="50680" y="86320"/>
                </a:lnTo>
                <a:lnTo>
                  <a:pt x="51200" y="85840"/>
                </a:lnTo>
                <a:lnTo>
                  <a:pt x="51330" y="85690"/>
                </a:lnTo>
                <a:lnTo>
                  <a:pt x="51420" y="85560"/>
                </a:lnTo>
                <a:lnTo>
                  <a:pt x="51490" y="85390"/>
                </a:lnTo>
                <a:lnTo>
                  <a:pt x="51610" y="84990"/>
                </a:lnTo>
                <a:lnTo>
                  <a:pt x="51680" y="84290"/>
                </a:lnTo>
                <a:lnTo>
                  <a:pt x="51650" y="83440"/>
                </a:lnTo>
                <a:lnTo>
                  <a:pt x="51680" y="83220"/>
                </a:lnTo>
                <a:lnTo>
                  <a:pt x="51740" y="83010"/>
                </a:lnTo>
                <a:lnTo>
                  <a:pt x="51810" y="82890"/>
                </a:lnTo>
                <a:lnTo>
                  <a:pt x="51890" y="82810"/>
                </a:lnTo>
                <a:lnTo>
                  <a:pt x="52060" y="82710"/>
                </a:lnTo>
                <a:lnTo>
                  <a:pt x="52240" y="82640"/>
                </a:lnTo>
                <a:lnTo>
                  <a:pt x="52580" y="82570"/>
                </a:lnTo>
                <a:lnTo>
                  <a:pt x="55490" y="82730"/>
                </a:lnTo>
                <a:lnTo>
                  <a:pt x="55580" y="82750"/>
                </a:lnTo>
                <a:lnTo>
                  <a:pt x="55610" y="82800"/>
                </a:lnTo>
                <a:lnTo>
                  <a:pt x="55570" y="82930"/>
                </a:lnTo>
                <a:lnTo>
                  <a:pt x="55600" y="82990"/>
                </a:lnTo>
                <a:lnTo>
                  <a:pt x="55680" y="83030"/>
                </a:lnTo>
                <a:lnTo>
                  <a:pt x="55990" y="83070"/>
                </a:lnTo>
                <a:lnTo>
                  <a:pt x="56070" y="83110"/>
                </a:lnTo>
                <a:lnTo>
                  <a:pt x="56120" y="83170"/>
                </a:lnTo>
                <a:lnTo>
                  <a:pt x="56170" y="83250"/>
                </a:lnTo>
                <a:lnTo>
                  <a:pt x="56230" y="83320"/>
                </a:lnTo>
                <a:lnTo>
                  <a:pt x="56300" y="83370"/>
                </a:lnTo>
                <a:lnTo>
                  <a:pt x="56390" y="83410"/>
                </a:lnTo>
                <a:lnTo>
                  <a:pt x="56480" y="83440"/>
                </a:lnTo>
                <a:lnTo>
                  <a:pt x="56590" y="83490"/>
                </a:lnTo>
                <a:lnTo>
                  <a:pt x="56630" y="83520"/>
                </a:lnTo>
                <a:lnTo>
                  <a:pt x="56660" y="83560"/>
                </a:lnTo>
                <a:lnTo>
                  <a:pt x="56870" y="83920"/>
                </a:lnTo>
                <a:lnTo>
                  <a:pt x="56930" y="83980"/>
                </a:lnTo>
                <a:lnTo>
                  <a:pt x="57000" y="84030"/>
                </a:lnTo>
                <a:lnTo>
                  <a:pt x="57570" y="84230"/>
                </a:lnTo>
                <a:lnTo>
                  <a:pt x="57720" y="84300"/>
                </a:lnTo>
                <a:lnTo>
                  <a:pt x="58730" y="83300"/>
                </a:lnTo>
                <a:lnTo>
                  <a:pt x="59960" y="82380"/>
                </a:lnTo>
                <a:lnTo>
                  <a:pt x="60310" y="82250"/>
                </a:lnTo>
                <a:lnTo>
                  <a:pt x="60720" y="82160"/>
                </a:lnTo>
                <a:lnTo>
                  <a:pt x="60930" y="82140"/>
                </a:lnTo>
                <a:lnTo>
                  <a:pt x="61100" y="82160"/>
                </a:lnTo>
                <a:lnTo>
                  <a:pt x="61500" y="82280"/>
                </a:lnTo>
                <a:lnTo>
                  <a:pt x="61720" y="82330"/>
                </a:lnTo>
                <a:lnTo>
                  <a:pt x="61930" y="82340"/>
                </a:lnTo>
                <a:lnTo>
                  <a:pt x="62040" y="82320"/>
                </a:lnTo>
                <a:lnTo>
                  <a:pt x="62340" y="82210"/>
                </a:lnTo>
                <a:lnTo>
                  <a:pt x="62670" y="82040"/>
                </a:lnTo>
                <a:lnTo>
                  <a:pt x="62780" y="81940"/>
                </a:lnTo>
                <a:lnTo>
                  <a:pt x="62890" y="81800"/>
                </a:lnTo>
                <a:lnTo>
                  <a:pt x="63260" y="81210"/>
                </a:lnTo>
                <a:lnTo>
                  <a:pt x="63410" y="81080"/>
                </a:lnTo>
                <a:lnTo>
                  <a:pt x="63490" y="81040"/>
                </a:lnTo>
                <a:lnTo>
                  <a:pt x="63760" y="81240"/>
                </a:lnTo>
                <a:lnTo>
                  <a:pt x="63920" y="81430"/>
                </a:lnTo>
                <a:lnTo>
                  <a:pt x="63960" y="81680"/>
                </a:lnTo>
                <a:lnTo>
                  <a:pt x="63820" y="82430"/>
                </a:lnTo>
                <a:lnTo>
                  <a:pt x="63830" y="82740"/>
                </a:lnTo>
                <a:lnTo>
                  <a:pt x="63910" y="83050"/>
                </a:lnTo>
                <a:lnTo>
                  <a:pt x="64050" y="83420"/>
                </a:lnTo>
                <a:lnTo>
                  <a:pt x="64150" y="83850"/>
                </a:lnTo>
                <a:lnTo>
                  <a:pt x="64080" y="84130"/>
                </a:lnTo>
                <a:lnTo>
                  <a:pt x="63940" y="84320"/>
                </a:lnTo>
                <a:lnTo>
                  <a:pt x="63670" y="84680"/>
                </a:lnTo>
                <a:lnTo>
                  <a:pt x="63530" y="85080"/>
                </a:lnTo>
                <a:lnTo>
                  <a:pt x="63640" y="85280"/>
                </a:lnTo>
                <a:lnTo>
                  <a:pt x="63870" y="85470"/>
                </a:lnTo>
                <a:lnTo>
                  <a:pt x="64070" y="85830"/>
                </a:lnTo>
                <a:lnTo>
                  <a:pt x="64070" y="85970"/>
                </a:lnTo>
                <a:lnTo>
                  <a:pt x="64040" y="86120"/>
                </a:lnTo>
                <a:lnTo>
                  <a:pt x="64030" y="86290"/>
                </a:lnTo>
                <a:lnTo>
                  <a:pt x="64090" y="86470"/>
                </a:lnTo>
                <a:lnTo>
                  <a:pt x="64190" y="86620"/>
                </a:lnTo>
                <a:lnTo>
                  <a:pt x="64330" y="86760"/>
                </a:lnTo>
                <a:lnTo>
                  <a:pt x="64480" y="86880"/>
                </a:lnTo>
                <a:lnTo>
                  <a:pt x="64620" y="86960"/>
                </a:lnTo>
                <a:lnTo>
                  <a:pt x="64790" y="86980"/>
                </a:lnTo>
                <a:lnTo>
                  <a:pt x="64970" y="86970"/>
                </a:lnTo>
                <a:lnTo>
                  <a:pt x="65090" y="87010"/>
                </a:lnTo>
                <a:lnTo>
                  <a:pt x="65120" y="87220"/>
                </a:lnTo>
                <a:lnTo>
                  <a:pt x="65160" y="87340"/>
                </a:lnTo>
                <a:lnTo>
                  <a:pt x="65460" y="87590"/>
                </a:lnTo>
                <a:lnTo>
                  <a:pt x="65570" y="87740"/>
                </a:lnTo>
                <a:lnTo>
                  <a:pt x="65600" y="87920"/>
                </a:lnTo>
                <a:lnTo>
                  <a:pt x="65550" y="88310"/>
                </a:lnTo>
                <a:lnTo>
                  <a:pt x="65590" y="88460"/>
                </a:lnTo>
                <a:lnTo>
                  <a:pt x="65710" y="88560"/>
                </a:lnTo>
                <a:lnTo>
                  <a:pt x="66090" y="88760"/>
                </a:lnTo>
                <a:lnTo>
                  <a:pt x="66250" y="88870"/>
                </a:lnTo>
                <a:lnTo>
                  <a:pt x="66700" y="89610"/>
                </a:lnTo>
                <a:lnTo>
                  <a:pt x="67050" y="90960"/>
                </a:lnTo>
                <a:lnTo>
                  <a:pt x="67390" y="92280"/>
                </a:lnTo>
                <a:lnTo>
                  <a:pt x="67020" y="92300"/>
                </a:lnTo>
                <a:lnTo>
                  <a:pt x="64720" y="92850"/>
                </a:lnTo>
                <a:lnTo>
                  <a:pt x="64350" y="93040"/>
                </a:lnTo>
                <a:lnTo>
                  <a:pt x="64480" y="93420"/>
                </a:lnTo>
                <a:lnTo>
                  <a:pt x="61090" y="93990"/>
                </a:lnTo>
                <a:lnTo>
                  <a:pt x="58260" y="94860"/>
                </a:lnTo>
                <a:lnTo>
                  <a:pt x="56990" y="95420"/>
                </a:lnTo>
                <a:lnTo>
                  <a:pt x="56840" y="95430"/>
                </a:lnTo>
                <a:lnTo>
                  <a:pt x="56730" y="95450"/>
                </a:lnTo>
                <a:lnTo>
                  <a:pt x="56740" y="95370"/>
                </a:lnTo>
                <a:lnTo>
                  <a:pt x="56990" y="95240"/>
                </a:lnTo>
                <a:lnTo>
                  <a:pt x="56990" y="94920"/>
                </a:lnTo>
                <a:lnTo>
                  <a:pt x="56990" y="94790"/>
                </a:lnTo>
                <a:lnTo>
                  <a:pt x="56970" y="94520"/>
                </a:lnTo>
                <a:lnTo>
                  <a:pt x="57000" y="94250"/>
                </a:lnTo>
                <a:lnTo>
                  <a:pt x="56680" y="94250"/>
                </a:lnTo>
                <a:lnTo>
                  <a:pt x="56360" y="94230"/>
                </a:lnTo>
                <a:lnTo>
                  <a:pt x="55700" y="94240"/>
                </a:lnTo>
                <a:lnTo>
                  <a:pt x="54930" y="94220"/>
                </a:lnTo>
                <a:lnTo>
                  <a:pt x="54850" y="94190"/>
                </a:lnTo>
                <a:lnTo>
                  <a:pt x="54790" y="94150"/>
                </a:lnTo>
                <a:lnTo>
                  <a:pt x="54770" y="94080"/>
                </a:lnTo>
                <a:lnTo>
                  <a:pt x="54830" y="94030"/>
                </a:lnTo>
                <a:lnTo>
                  <a:pt x="54860" y="93950"/>
                </a:lnTo>
                <a:lnTo>
                  <a:pt x="54800" y="93890"/>
                </a:lnTo>
                <a:lnTo>
                  <a:pt x="54770" y="93840"/>
                </a:lnTo>
                <a:lnTo>
                  <a:pt x="54730" y="93790"/>
                </a:lnTo>
                <a:lnTo>
                  <a:pt x="54760" y="93750"/>
                </a:lnTo>
                <a:lnTo>
                  <a:pt x="54740" y="93680"/>
                </a:lnTo>
                <a:lnTo>
                  <a:pt x="54670" y="93530"/>
                </a:lnTo>
                <a:lnTo>
                  <a:pt x="54640" y="93470"/>
                </a:lnTo>
                <a:lnTo>
                  <a:pt x="54620" y="93400"/>
                </a:lnTo>
                <a:lnTo>
                  <a:pt x="54610" y="93350"/>
                </a:lnTo>
                <a:lnTo>
                  <a:pt x="54590" y="93290"/>
                </a:lnTo>
                <a:lnTo>
                  <a:pt x="54550" y="93240"/>
                </a:lnTo>
                <a:lnTo>
                  <a:pt x="54500" y="93200"/>
                </a:lnTo>
                <a:lnTo>
                  <a:pt x="54450" y="93130"/>
                </a:lnTo>
                <a:lnTo>
                  <a:pt x="54390" y="93070"/>
                </a:lnTo>
                <a:lnTo>
                  <a:pt x="54340" y="93060"/>
                </a:lnTo>
                <a:lnTo>
                  <a:pt x="54270" y="93060"/>
                </a:lnTo>
                <a:lnTo>
                  <a:pt x="54220" y="93030"/>
                </a:lnTo>
                <a:lnTo>
                  <a:pt x="54150" y="93010"/>
                </a:lnTo>
                <a:lnTo>
                  <a:pt x="54090" y="92980"/>
                </a:lnTo>
                <a:lnTo>
                  <a:pt x="54070" y="92930"/>
                </a:lnTo>
                <a:lnTo>
                  <a:pt x="54030" y="92900"/>
                </a:lnTo>
                <a:lnTo>
                  <a:pt x="54000" y="92840"/>
                </a:lnTo>
                <a:lnTo>
                  <a:pt x="53950" y="92770"/>
                </a:lnTo>
                <a:lnTo>
                  <a:pt x="53900" y="92700"/>
                </a:lnTo>
                <a:lnTo>
                  <a:pt x="53860" y="92660"/>
                </a:lnTo>
                <a:lnTo>
                  <a:pt x="53830" y="92600"/>
                </a:lnTo>
                <a:lnTo>
                  <a:pt x="53820" y="92550"/>
                </a:lnTo>
                <a:lnTo>
                  <a:pt x="53790" y="92510"/>
                </a:lnTo>
                <a:lnTo>
                  <a:pt x="53770" y="92460"/>
                </a:lnTo>
                <a:lnTo>
                  <a:pt x="53740" y="92380"/>
                </a:lnTo>
                <a:lnTo>
                  <a:pt x="53720" y="92300"/>
                </a:lnTo>
                <a:lnTo>
                  <a:pt x="53720" y="92240"/>
                </a:lnTo>
                <a:lnTo>
                  <a:pt x="53710" y="92180"/>
                </a:lnTo>
                <a:lnTo>
                  <a:pt x="53710" y="92120"/>
                </a:lnTo>
                <a:lnTo>
                  <a:pt x="53680" y="92060"/>
                </a:lnTo>
                <a:lnTo>
                  <a:pt x="53620" y="92030"/>
                </a:lnTo>
                <a:lnTo>
                  <a:pt x="53570" y="91950"/>
                </a:lnTo>
                <a:lnTo>
                  <a:pt x="53550" y="91870"/>
                </a:lnTo>
                <a:lnTo>
                  <a:pt x="53540" y="91790"/>
                </a:lnTo>
                <a:lnTo>
                  <a:pt x="53520" y="91670"/>
                </a:lnTo>
                <a:lnTo>
                  <a:pt x="53550" y="91620"/>
                </a:lnTo>
                <a:lnTo>
                  <a:pt x="53570" y="91470"/>
                </a:lnTo>
                <a:lnTo>
                  <a:pt x="53550" y="91380"/>
                </a:lnTo>
                <a:lnTo>
                  <a:pt x="53530" y="91290"/>
                </a:lnTo>
                <a:lnTo>
                  <a:pt x="53500" y="91250"/>
                </a:lnTo>
                <a:lnTo>
                  <a:pt x="52780" y="91240"/>
                </a:lnTo>
                <a:lnTo>
                  <a:pt x="52570" y="91230"/>
                </a:lnTo>
                <a:lnTo>
                  <a:pt x="52280" y="91230"/>
                </a:lnTo>
                <a:lnTo>
                  <a:pt x="52040" y="91230"/>
                </a:lnTo>
                <a:lnTo>
                  <a:pt x="51770" y="91230"/>
                </a:lnTo>
                <a:lnTo>
                  <a:pt x="51500" y="91220"/>
                </a:lnTo>
                <a:lnTo>
                  <a:pt x="51470" y="91170"/>
                </a:lnTo>
                <a:lnTo>
                  <a:pt x="51430" y="91090"/>
                </a:lnTo>
                <a:lnTo>
                  <a:pt x="51410" y="90990"/>
                </a:lnTo>
                <a:lnTo>
                  <a:pt x="51370" y="90920"/>
                </a:lnTo>
                <a:lnTo>
                  <a:pt x="51330" y="90870"/>
                </a:lnTo>
                <a:lnTo>
                  <a:pt x="51260" y="90810"/>
                </a:lnTo>
                <a:lnTo>
                  <a:pt x="51210" y="90730"/>
                </a:lnTo>
                <a:lnTo>
                  <a:pt x="51180" y="90670"/>
                </a:lnTo>
                <a:lnTo>
                  <a:pt x="51150" y="90640"/>
                </a:lnTo>
                <a:lnTo>
                  <a:pt x="51010" y="90540"/>
                </a:lnTo>
                <a:lnTo>
                  <a:pt x="50960" y="90450"/>
                </a:lnTo>
                <a:lnTo>
                  <a:pt x="50850" y="90370"/>
                </a:lnTo>
                <a:lnTo>
                  <a:pt x="50570" y="90140"/>
                </a:lnTo>
                <a:lnTo>
                  <a:pt x="50320" y="90000"/>
                </a:lnTo>
                <a:lnTo>
                  <a:pt x="50130" y="89960"/>
                </a:lnTo>
                <a:lnTo>
                  <a:pt x="49900" y="89920"/>
                </a:lnTo>
                <a:lnTo>
                  <a:pt x="49630" y="89830"/>
                </a:lnTo>
                <a:lnTo>
                  <a:pt x="49540" y="89460"/>
                </a:lnTo>
                <a:lnTo>
                  <a:pt x="49370" y="89390"/>
                </a:lnTo>
                <a:lnTo>
                  <a:pt x="49150" y="89300"/>
                </a:lnTo>
                <a:lnTo>
                  <a:pt x="49040" y="89260"/>
                </a:lnTo>
                <a:lnTo>
                  <a:pt x="48940" y="89230"/>
                </a:lnTo>
                <a:lnTo>
                  <a:pt x="48870" y="89030"/>
                </a:lnTo>
                <a:lnTo>
                  <a:pt x="48900" y="88570"/>
                </a:lnTo>
                <a:lnTo>
                  <a:pt x="48650" y="88550"/>
                </a:lnTo>
                <a:lnTo>
                  <a:pt x="48570" y="88430"/>
                </a:lnTo>
                <a:lnTo>
                  <a:pt x="48530" y="88370"/>
                </a:lnTo>
                <a:lnTo>
                  <a:pt x="48490" y="88290"/>
                </a:lnTo>
                <a:lnTo>
                  <a:pt x="48460" y="88240"/>
                </a:lnTo>
                <a:lnTo>
                  <a:pt x="48430" y="88160"/>
                </a:lnTo>
                <a:lnTo>
                  <a:pt x="48400" y="88060"/>
                </a:lnTo>
                <a:lnTo>
                  <a:pt x="48390" y="87870"/>
                </a:lnTo>
                <a:lnTo>
                  <a:pt x="48380" y="87790"/>
                </a:lnTo>
                <a:lnTo>
                  <a:pt x="48410" y="87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