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Savanes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Togo • State Map | Fully Editable Vector Shape</a:t>
            </a:r>
          </a:p>
        </p:txBody>
      </p:sp>
      <p:sp>
        <p:nvSpPr>
          <p:cNvPr id="101" name="Sava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370" y="21230"/>
                </a:moveTo>
                <a:lnTo>
                  <a:pt x="53050" y="21720"/>
                </a:lnTo>
                <a:lnTo>
                  <a:pt x="52960" y="21790"/>
                </a:lnTo>
                <a:lnTo>
                  <a:pt x="52830" y="21870"/>
                </a:lnTo>
                <a:lnTo>
                  <a:pt x="52720" y="21870"/>
                </a:lnTo>
                <a:lnTo>
                  <a:pt x="52240" y="21800"/>
                </a:lnTo>
                <a:lnTo>
                  <a:pt x="52100" y="21790"/>
                </a:lnTo>
                <a:lnTo>
                  <a:pt x="51920" y="21800"/>
                </a:lnTo>
                <a:lnTo>
                  <a:pt x="51810" y="21870"/>
                </a:lnTo>
                <a:lnTo>
                  <a:pt x="51600" y="22080"/>
                </a:lnTo>
                <a:lnTo>
                  <a:pt x="51510" y="22100"/>
                </a:lnTo>
                <a:lnTo>
                  <a:pt x="51420" y="22070"/>
                </a:lnTo>
                <a:lnTo>
                  <a:pt x="51290" y="21960"/>
                </a:lnTo>
                <a:lnTo>
                  <a:pt x="51190" y="21930"/>
                </a:lnTo>
                <a:lnTo>
                  <a:pt x="50790" y="21890"/>
                </a:lnTo>
                <a:lnTo>
                  <a:pt x="50670" y="21940"/>
                </a:lnTo>
                <a:lnTo>
                  <a:pt x="50340" y="22120"/>
                </a:lnTo>
                <a:lnTo>
                  <a:pt x="50050" y="22320"/>
                </a:lnTo>
                <a:lnTo>
                  <a:pt x="49950" y="22320"/>
                </a:lnTo>
                <a:lnTo>
                  <a:pt x="49880" y="22280"/>
                </a:lnTo>
                <a:lnTo>
                  <a:pt x="49840" y="22200"/>
                </a:lnTo>
                <a:lnTo>
                  <a:pt x="49800" y="22120"/>
                </a:lnTo>
                <a:lnTo>
                  <a:pt x="49750" y="22040"/>
                </a:lnTo>
                <a:lnTo>
                  <a:pt x="49670" y="21990"/>
                </a:lnTo>
                <a:lnTo>
                  <a:pt x="49550" y="21950"/>
                </a:lnTo>
                <a:lnTo>
                  <a:pt x="49010" y="21920"/>
                </a:lnTo>
                <a:lnTo>
                  <a:pt x="48810" y="22000"/>
                </a:lnTo>
                <a:lnTo>
                  <a:pt x="48730" y="22070"/>
                </a:lnTo>
                <a:lnTo>
                  <a:pt x="48720" y="22150"/>
                </a:lnTo>
                <a:lnTo>
                  <a:pt x="48750" y="22250"/>
                </a:lnTo>
                <a:lnTo>
                  <a:pt x="48800" y="22500"/>
                </a:lnTo>
                <a:lnTo>
                  <a:pt x="48760" y="22720"/>
                </a:lnTo>
                <a:lnTo>
                  <a:pt x="48670" y="22900"/>
                </a:lnTo>
                <a:lnTo>
                  <a:pt x="48150" y="23640"/>
                </a:lnTo>
                <a:lnTo>
                  <a:pt x="47980" y="23990"/>
                </a:lnTo>
                <a:lnTo>
                  <a:pt x="47910" y="24200"/>
                </a:lnTo>
                <a:lnTo>
                  <a:pt x="47860" y="24430"/>
                </a:lnTo>
                <a:lnTo>
                  <a:pt x="47850" y="24980"/>
                </a:lnTo>
                <a:lnTo>
                  <a:pt x="47860" y="25150"/>
                </a:lnTo>
                <a:lnTo>
                  <a:pt x="47860" y="25230"/>
                </a:lnTo>
                <a:lnTo>
                  <a:pt x="47830" y="25330"/>
                </a:lnTo>
                <a:lnTo>
                  <a:pt x="47780" y="25440"/>
                </a:lnTo>
                <a:lnTo>
                  <a:pt x="47680" y="25590"/>
                </a:lnTo>
                <a:lnTo>
                  <a:pt x="47630" y="25720"/>
                </a:lnTo>
                <a:lnTo>
                  <a:pt x="47580" y="25960"/>
                </a:lnTo>
                <a:lnTo>
                  <a:pt x="47530" y="26080"/>
                </a:lnTo>
                <a:lnTo>
                  <a:pt x="47500" y="26190"/>
                </a:lnTo>
                <a:lnTo>
                  <a:pt x="47490" y="26300"/>
                </a:lnTo>
                <a:lnTo>
                  <a:pt x="47510" y="26390"/>
                </a:lnTo>
                <a:lnTo>
                  <a:pt x="47720" y="27000"/>
                </a:lnTo>
                <a:lnTo>
                  <a:pt x="47740" y="27220"/>
                </a:lnTo>
                <a:lnTo>
                  <a:pt x="47720" y="27340"/>
                </a:lnTo>
                <a:lnTo>
                  <a:pt x="47700" y="27360"/>
                </a:lnTo>
                <a:lnTo>
                  <a:pt x="47530" y="27320"/>
                </a:lnTo>
                <a:lnTo>
                  <a:pt x="47350" y="27370"/>
                </a:lnTo>
                <a:lnTo>
                  <a:pt x="47250" y="27350"/>
                </a:lnTo>
                <a:lnTo>
                  <a:pt x="47090" y="27250"/>
                </a:lnTo>
                <a:lnTo>
                  <a:pt x="46990" y="27220"/>
                </a:lnTo>
                <a:lnTo>
                  <a:pt x="46430" y="27270"/>
                </a:lnTo>
                <a:lnTo>
                  <a:pt x="46200" y="27270"/>
                </a:lnTo>
                <a:lnTo>
                  <a:pt x="45920" y="27340"/>
                </a:lnTo>
                <a:lnTo>
                  <a:pt x="45710" y="27410"/>
                </a:lnTo>
                <a:lnTo>
                  <a:pt x="45570" y="27420"/>
                </a:lnTo>
                <a:lnTo>
                  <a:pt x="45470" y="27390"/>
                </a:lnTo>
                <a:lnTo>
                  <a:pt x="45400" y="27340"/>
                </a:lnTo>
                <a:lnTo>
                  <a:pt x="45250" y="27110"/>
                </a:lnTo>
                <a:lnTo>
                  <a:pt x="45190" y="27050"/>
                </a:lnTo>
                <a:lnTo>
                  <a:pt x="45120" y="27000"/>
                </a:lnTo>
                <a:lnTo>
                  <a:pt x="44950" y="26910"/>
                </a:lnTo>
                <a:lnTo>
                  <a:pt x="44890" y="26840"/>
                </a:lnTo>
                <a:lnTo>
                  <a:pt x="44840" y="26770"/>
                </a:lnTo>
                <a:lnTo>
                  <a:pt x="44810" y="26690"/>
                </a:lnTo>
                <a:lnTo>
                  <a:pt x="44790" y="26600"/>
                </a:lnTo>
                <a:lnTo>
                  <a:pt x="44810" y="26520"/>
                </a:lnTo>
                <a:lnTo>
                  <a:pt x="44890" y="26370"/>
                </a:lnTo>
                <a:lnTo>
                  <a:pt x="44900" y="26300"/>
                </a:lnTo>
                <a:lnTo>
                  <a:pt x="44850" y="26240"/>
                </a:lnTo>
                <a:lnTo>
                  <a:pt x="44770" y="26210"/>
                </a:lnTo>
                <a:lnTo>
                  <a:pt x="44670" y="26200"/>
                </a:lnTo>
                <a:lnTo>
                  <a:pt x="44500" y="26210"/>
                </a:lnTo>
                <a:lnTo>
                  <a:pt x="44220" y="26150"/>
                </a:lnTo>
                <a:lnTo>
                  <a:pt x="44000" y="26160"/>
                </a:lnTo>
                <a:lnTo>
                  <a:pt x="43860" y="26140"/>
                </a:lnTo>
                <a:lnTo>
                  <a:pt x="43760" y="26100"/>
                </a:lnTo>
                <a:lnTo>
                  <a:pt x="43630" y="25980"/>
                </a:lnTo>
                <a:lnTo>
                  <a:pt x="43540" y="25940"/>
                </a:lnTo>
                <a:lnTo>
                  <a:pt x="43230" y="25890"/>
                </a:lnTo>
                <a:lnTo>
                  <a:pt x="43160" y="25840"/>
                </a:lnTo>
                <a:lnTo>
                  <a:pt x="43110" y="25770"/>
                </a:lnTo>
                <a:lnTo>
                  <a:pt x="43080" y="25680"/>
                </a:lnTo>
                <a:lnTo>
                  <a:pt x="43080" y="25570"/>
                </a:lnTo>
                <a:lnTo>
                  <a:pt x="43110" y="25370"/>
                </a:lnTo>
                <a:lnTo>
                  <a:pt x="43110" y="25260"/>
                </a:lnTo>
                <a:lnTo>
                  <a:pt x="43090" y="25160"/>
                </a:lnTo>
                <a:lnTo>
                  <a:pt x="43040" y="25060"/>
                </a:lnTo>
                <a:lnTo>
                  <a:pt x="42850" y="24770"/>
                </a:lnTo>
                <a:lnTo>
                  <a:pt x="42850" y="24760"/>
                </a:lnTo>
                <a:lnTo>
                  <a:pt x="42910" y="24740"/>
                </a:lnTo>
                <a:lnTo>
                  <a:pt x="42930" y="24660"/>
                </a:lnTo>
                <a:lnTo>
                  <a:pt x="42940" y="24610"/>
                </a:lnTo>
                <a:lnTo>
                  <a:pt x="42960" y="24560"/>
                </a:lnTo>
                <a:lnTo>
                  <a:pt x="42960" y="24500"/>
                </a:lnTo>
                <a:lnTo>
                  <a:pt x="42950" y="24440"/>
                </a:lnTo>
                <a:lnTo>
                  <a:pt x="42940" y="24370"/>
                </a:lnTo>
                <a:lnTo>
                  <a:pt x="42960" y="24290"/>
                </a:lnTo>
                <a:lnTo>
                  <a:pt x="42980" y="24210"/>
                </a:lnTo>
                <a:lnTo>
                  <a:pt x="43010" y="24160"/>
                </a:lnTo>
                <a:lnTo>
                  <a:pt x="43020" y="24110"/>
                </a:lnTo>
                <a:lnTo>
                  <a:pt x="43000" y="24030"/>
                </a:lnTo>
                <a:lnTo>
                  <a:pt x="42950" y="23980"/>
                </a:lnTo>
                <a:lnTo>
                  <a:pt x="42900" y="23940"/>
                </a:lnTo>
                <a:lnTo>
                  <a:pt x="42870" y="23900"/>
                </a:lnTo>
                <a:lnTo>
                  <a:pt x="42830" y="23860"/>
                </a:lnTo>
                <a:lnTo>
                  <a:pt x="42760" y="23810"/>
                </a:lnTo>
                <a:lnTo>
                  <a:pt x="42690" y="23750"/>
                </a:lnTo>
                <a:lnTo>
                  <a:pt x="42620" y="23690"/>
                </a:lnTo>
                <a:lnTo>
                  <a:pt x="42530" y="23670"/>
                </a:lnTo>
                <a:lnTo>
                  <a:pt x="42460" y="23660"/>
                </a:lnTo>
                <a:lnTo>
                  <a:pt x="42410" y="23640"/>
                </a:lnTo>
                <a:lnTo>
                  <a:pt x="42330" y="23620"/>
                </a:lnTo>
                <a:lnTo>
                  <a:pt x="42240" y="23610"/>
                </a:lnTo>
                <a:lnTo>
                  <a:pt x="42180" y="23600"/>
                </a:lnTo>
                <a:lnTo>
                  <a:pt x="42060" y="23530"/>
                </a:lnTo>
                <a:lnTo>
                  <a:pt x="41890" y="23080"/>
                </a:lnTo>
                <a:lnTo>
                  <a:pt x="41920" y="23030"/>
                </a:lnTo>
                <a:lnTo>
                  <a:pt x="41940" y="22980"/>
                </a:lnTo>
                <a:lnTo>
                  <a:pt x="41960" y="22920"/>
                </a:lnTo>
                <a:lnTo>
                  <a:pt x="41960" y="22840"/>
                </a:lnTo>
                <a:lnTo>
                  <a:pt x="41980" y="22790"/>
                </a:lnTo>
                <a:lnTo>
                  <a:pt x="42030" y="22720"/>
                </a:lnTo>
                <a:lnTo>
                  <a:pt x="42050" y="22650"/>
                </a:lnTo>
                <a:lnTo>
                  <a:pt x="42050" y="22580"/>
                </a:lnTo>
                <a:lnTo>
                  <a:pt x="42040" y="22530"/>
                </a:lnTo>
                <a:lnTo>
                  <a:pt x="42020" y="22470"/>
                </a:lnTo>
                <a:lnTo>
                  <a:pt x="41980" y="22420"/>
                </a:lnTo>
                <a:lnTo>
                  <a:pt x="41950" y="22370"/>
                </a:lnTo>
                <a:lnTo>
                  <a:pt x="41940" y="22350"/>
                </a:lnTo>
                <a:lnTo>
                  <a:pt x="41980" y="21770"/>
                </a:lnTo>
                <a:lnTo>
                  <a:pt x="41960" y="21230"/>
                </a:lnTo>
                <a:lnTo>
                  <a:pt x="41960" y="21220"/>
                </a:lnTo>
                <a:lnTo>
                  <a:pt x="42020" y="21150"/>
                </a:lnTo>
                <a:lnTo>
                  <a:pt x="42020" y="21050"/>
                </a:lnTo>
                <a:lnTo>
                  <a:pt x="42010" y="21040"/>
                </a:lnTo>
                <a:lnTo>
                  <a:pt x="42080" y="20920"/>
                </a:lnTo>
                <a:lnTo>
                  <a:pt x="42130" y="20620"/>
                </a:lnTo>
                <a:lnTo>
                  <a:pt x="42220" y="20340"/>
                </a:lnTo>
                <a:lnTo>
                  <a:pt x="42660" y="20020"/>
                </a:lnTo>
                <a:lnTo>
                  <a:pt x="42380" y="19790"/>
                </a:lnTo>
                <a:lnTo>
                  <a:pt x="42410" y="19770"/>
                </a:lnTo>
                <a:lnTo>
                  <a:pt x="42440" y="19700"/>
                </a:lnTo>
                <a:lnTo>
                  <a:pt x="42500" y="19650"/>
                </a:lnTo>
                <a:lnTo>
                  <a:pt x="42570" y="19660"/>
                </a:lnTo>
                <a:lnTo>
                  <a:pt x="42620" y="19650"/>
                </a:lnTo>
                <a:lnTo>
                  <a:pt x="42670" y="19610"/>
                </a:lnTo>
                <a:lnTo>
                  <a:pt x="42680" y="19540"/>
                </a:lnTo>
                <a:lnTo>
                  <a:pt x="42650" y="19470"/>
                </a:lnTo>
                <a:lnTo>
                  <a:pt x="42570" y="19430"/>
                </a:lnTo>
                <a:lnTo>
                  <a:pt x="42500" y="19420"/>
                </a:lnTo>
                <a:lnTo>
                  <a:pt x="42430" y="19440"/>
                </a:lnTo>
                <a:lnTo>
                  <a:pt x="42360" y="19460"/>
                </a:lnTo>
                <a:lnTo>
                  <a:pt x="42260" y="19470"/>
                </a:lnTo>
                <a:lnTo>
                  <a:pt x="42200" y="19490"/>
                </a:lnTo>
                <a:lnTo>
                  <a:pt x="42130" y="19510"/>
                </a:lnTo>
                <a:lnTo>
                  <a:pt x="42040" y="19510"/>
                </a:lnTo>
                <a:lnTo>
                  <a:pt x="41970" y="19500"/>
                </a:lnTo>
                <a:lnTo>
                  <a:pt x="41900" y="19470"/>
                </a:lnTo>
                <a:lnTo>
                  <a:pt x="41840" y="19510"/>
                </a:lnTo>
                <a:lnTo>
                  <a:pt x="41780" y="19570"/>
                </a:lnTo>
                <a:lnTo>
                  <a:pt x="41720" y="19560"/>
                </a:lnTo>
                <a:lnTo>
                  <a:pt x="41660" y="19570"/>
                </a:lnTo>
                <a:lnTo>
                  <a:pt x="41570" y="19540"/>
                </a:lnTo>
                <a:lnTo>
                  <a:pt x="41520" y="19510"/>
                </a:lnTo>
                <a:lnTo>
                  <a:pt x="41450" y="19540"/>
                </a:lnTo>
                <a:lnTo>
                  <a:pt x="41380" y="19580"/>
                </a:lnTo>
                <a:lnTo>
                  <a:pt x="41300" y="19550"/>
                </a:lnTo>
                <a:lnTo>
                  <a:pt x="41240" y="19520"/>
                </a:lnTo>
                <a:lnTo>
                  <a:pt x="41280" y="19480"/>
                </a:lnTo>
                <a:lnTo>
                  <a:pt x="41330" y="19450"/>
                </a:lnTo>
                <a:lnTo>
                  <a:pt x="41350" y="19360"/>
                </a:lnTo>
                <a:lnTo>
                  <a:pt x="41410" y="19320"/>
                </a:lnTo>
                <a:lnTo>
                  <a:pt x="41480" y="19290"/>
                </a:lnTo>
                <a:lnTo>
                  <a:pt x="41590" y="19260"/>
                </a:lnTo>
                <a:lnTo>
                  <a:pt x="41580" y="19190"/>
                </a:lnTo>
                <a:lnTo>
                  <a:pt x="41540" y="19120"/>
                </a:lnTo>
                <a:lnTo>
                  <a:pt x="41530" y="19060"/>
                </a:lnTo>
                <a:lnTo>
                  <a:pt x="41460" y="19030"/>
                </a:lnTo>
                <a:lnTo>
                  <a:pt x="41410" y="18990"/>
                </a:lnTo>
                <a:lnTo>
                  <a:pt x="41360" y="19010"/>
                </a:lnTo>
                <a:lnTo>
                  <a:pt x="41330" y="19080"/>
                </a:lnTo>
                <a:lnTo>
                  <a:pt x="41270" y="19080"/>
                </a:lnTo>
                <a:lnTo>
                  <a:pt x="41210" y="19020"/>
                </a:lnTo>
                <a:lnTo>
                  <a:pt x="41220" y="18960"/>
                </a:lnTo>
                <a:lnTo>
                  <a:pt x="41220" y="18900"/>
                </a:lnTo>
                <a:lnTo>
                  <a:pt x="41220" y="18820"/>
                </a:lnTo>
                <a:lnTo>
                  <a:pt x="41190" y="18750"/>
                </a:lnTo>
                <a:lnTo>
                  <a:pt x="41190" y="18680"/>
                </a:lnTo>
                <a:lnTo>
                  <a:pt x="41180" y="18600"/>
                </a:lnTo>
                <a:lnTo>
                  <a:pt x="41150" y="18540"/>
                </a:lnTo>
                <a:lnTo>
                  <a:pt x="41090" y="18490"/>
                </a:lnTo>
                <a:lnTo>
                  <a:pt x="41050" y="18420"/>
                </a:lnTo>
                <a:lnTo>
                  <a:pt x="40980" y="18440"/>
                </a:lnTo>
                <a:lnTo>
                  <a:pt x="40940" y="18390"/>
                </a:lnTo>
                <a:lnTo>
                  <a:pt x="40880" y="18380"/>
                </a:lnTo>
                <a:lnTo>
                  <a:pt x="40830" y="18360"/>
                </a:lnTo>
                <a:lnTo>
                  <a:pt x="40770" y="18330"/>
                </a:lnTo>
                <a:lnTo>
                  <a:pt x="40780" y="18260"/>
                </a:lnTo>
                <a:lnTo>
                  <a:pt x="40800" y="18200"/>
                </a:lnTo>
                <a:lnTo>
                  <a:pt x="40860" y="18160"/>
                </a:lnTo>
                <a:lnTo>
                  <a:pt x="40900" y="18100"/>
                </a:lnTo>
                <a:lnTo>
                  <a:pt x="40930" y="18010"/>
                </a:lnTo>
                <a:lnTo>
                  <a:pt x="40930" y="17950"/>
                </a:lnTo>
                <a:lnTo>
                  <a:pt x="40930" y="17900"/>
                </a:lnTo>
                <a:lnTo>
                  <a:pt x="40910" y="17810"/>
                </a:lnTo>
                <a:lnTo>
                  <a:pt x="40900" y="17740"/>
                </a:lnTo>
                <a:lnTo>
                  <a:pt x="40830" y="17720"/>
                </a:lnTo>
                <a:lnTo>
                  <a:pt x="40760" y="17730"/>
                </a:lnTo>
                <a:lnTo>
                  <a:pt x="40720" y="17690"/>
                </a:lnTo>
                <a:lnTo>
                  <a:pt x="40720" y="17640"/>
                </a:lnTo>
                <a:lnTo>
                  <a:pt x="40710" y="17570"/>
                </a:lnTo>
                <a:lnTo>
                  <a:pt x="40670" y="17510"/>
                </a:lnTo>
                <a:lnTo>
                  <a:pt x="40580" y="17530"/>
                </a:lnTo>
                <a:lnTo>
                  <a:pt x="40500" y="17540"/>
                </a:lnTo>
                <a:lnTo>
                  <a:pt x="40440" y="17530"/>
                </a:lnTo>
                <a:lnTo>
                  <a:pt x="40410" y="17600"/>
                </a:lnTo>
                <a:lnTo>
                  <a:pt x="40360" y="17610"/>
                </a:lnTo>
                <a:lnTo>
                  <a:pt x="40360" y="17690"/>
                </a:lnTo>
                <a:lnTo>
                  <a:pt x="40280" y="17720"/>
                </a:lnTo>
                <a:lnTo>
                  <a:pt x="40190" y="17730"/>
                </a:lnTo>
                <a:lnTo>
                  <a:pt x="40130" y="17730"/>
                </a:lnTo>
                <a:lnTo>
                  <a:pt x="40060" y="17730"/>
                </a:lnTo>
                <a:lnTo>
                  <a:pt x="40030" y="17670"/>
                </a:lnTo>
                <a:lnTo>
                  <a:pt x="39970" y="17650"/>
                </a:lnTo>
                <a:lnTo>
                  <a:pt x="39930" y="17620"/>
                </a:lnTo>
                <a:lnTo>
                  <a:pt x="39870" y="17620"/>
                </a:lnTo>
                <a:lnTo>
                  <a:pt x="39820" y="17620"/>
                </a:lnTo>
                <a:lnTo>
                  <a:pt x="39780" y="17660"/>
                </a:lnTo>
                <a:lnTo>
                  <a:pt x="39720" y="17610"/>
                </a:lnTo>
                <a:lnTo>
                  <a:pt x="39670" y="17550"/>
                </a:lnTo>
                <a:lnTo>
                  <a:pt x="39620" y="17510"/>
                </a:lnTo>
                <a:lnTo>
                  <a:pt x="39530" y="17460"/>
                </a:lnTo>
                <a:lnTo>
                  <a:pt x="39450" y="17430"/>
                </a:lnTo>
                <a:lnTo>
                  <a:pt x="39410" y="17480"/>
                </a:lnTo>
                <a:lnTo>
                  <a:pt x="39330" y="17520"/>
                </a:lnTo>
                <a:lnTo>
                  <a:pt x="39320" y="17570"/>
                </a:lnTo>
                <a:lnTo>
                  <a:pt x="39250" y="17580"/>
                </a:lnTo>
                <a:lnTo>
                  <a:pt x="39260" y="17640"/>
                </a:lnTo>
                <a:lnTo>
                  <a:pt x="39270" y="17700"/>
                </a:lnTo>
                <a:lnTo>
                  <a:pt x="39280" y="17780"/>
                </a:lnTo>
                <a:lnTo>
                  <a:pt x="39270" y="17780"/>
                </a:lnTo>
                <a:lnTo>
                  <a:pt x="39190" y="17770"/>
                </a:lnTo>
                <a:lnTo>
                  <a:pt x="39130" y="17790"/>
                </a:lnTo>
                <a:lnTo>
                  <a:pt x="39040" y="17840"/>
                </a:lnTo>
                <a:lnTo>
                  <a:pt x="39020" y="17820"/>
                </a:lnTo>
                <a:lnTo>
                  <a:pt x="38980" y="17770"/>
                </a:lnTo>
                <a:lnTo>
                  <a:pt x="38970" y="17680"/>
                </a:lnTo>
                <a:lnTo>
                  <a:pt x="38960" y="17590"/>
                </a:lnTo>
                <a:lnTo>
                  <a:pt x="38900" y="17580"/>
                </a:lnTo>
                <a:lnTo>
                  <a:pt x="38860" y="17530"/>
                </a:lnTo>
                <a:lnTo>
                  <a:pt x="38830" y="17480"/>
                </a:lnTo>
                <a:lnTo>
                  <a:pt x="38780" y="17450"/>
                </a:lnTo>
                <a:lnTo>
                  <a:pt x="38720" y="17450"/>
                </a:lnTo>
                <a:lnTo>
                  <a:pt x="38670" y="17410"/>
                </a:lnTo>
                <a:lnTo>
                  <a:pt x="38610" y="17360"/>
                </a:lnTo>
                <a:lnTo>
                  <a:pt x="38610" y="17270"/>
                </a:lnTo>
                <a:lnTo>
                  <a:pt x="38580" y="17200"/>
                </a:lnTo>
                <a:lnTo>
                  <a:pt x="38560" y="17140"/>
                </a:lnTo>
                <a:lnTo>
                  <a:pt x="38600" y="17100"/>
                </a:lnTo>
                <a:lnTo>
                  <a:pt x="38640" y="17030"/>
                </a:lnTo>
                <a:lnTo>
                  <a:pt x="38630" y="16960"/>
                </a:lnTo>
                <a:lnTo>
                  <a:pt x="38570" y="16960"/>
                </a:lnTo>
                <a:lnTo>
                  <a:pt x="38510" y="16910"/>
                </a:lnTo>
                <a:lnTo>
                  <a:pt x="38480" y="16870"/>
                </a:lnTo>
                <a:lnTo>
                  <a:pt x="38460" y="16810"/>
                </a:lnTo>
                <a:lnTo>
                  <a:pt x="38370" y="16750"/>
                </a:lnTo>
                <a:lnTo>
                  <a:pt x="38360" y="16680"/>
                </a:lnTo>
                <a:lnTo>
                  <a:pt x="38400" y="16600"/>
                </a:lnTo>
                <a:lnTo>
                  <a:pt x="38410" y="16550"/>
                </a:lnTo>
                <a:lnTo>
                  <a:pt x="38360" y="16480"/>
                </a:lnTo>
                <a:lnTo>
                  <a:pt x="38330" y="16410"/>
                </a:lnTo>
                <a:lnTo>
                  <a:pt x="38310" y="16350"/>
                </a:lnTo>
                <a:lnTo>
                  <a:pt x="38270" y="16290"/>
                </a:lnTo>
                <a:lnTo>
                  <a:pt x="38280" y="16230"/>
                </a:lnTo>
                <a:lnTo>
                  <a:pt x="38260" y="16180"/>
                </a:lnTo>
                <a:lnTo>
                  <a:pt x="38260" y="16130"/>
                </a:lnTo>
                <a:lnTo>
                  <a:pt x="38220" y="16050"/>
                </a:lnTo>
                <a:lnTo>
                  <a:pt x="38200" y="15970"/>
                </a:lnTo>
                <a:lnTo>
                  <a:pt x="38180" y="15900"/>
                </a:lnTo>
                <a:lnTo>
                  <a:pt x="38200" y="15850"/>
                </a:lnTo>
                <a:lnTo>
                  <a:pt x="38170" y="15810"/>
                </a:lnTo>
                <a:lnTo>
                  <a:pt x="38170" y="15740"/>
                </a:lnTo>
                <a:lnTo>
                  <a:pt x="38160" y="15690"/>
                </a:lnTo>
                <a:lnTo>
                  <a:pt x="38130" y="15610"/>
                </a:lnTo>
                <a:lnTo>
                  <a:pt x="37860" y="15540"/>
                </a:lnTo>
                <a:lnTo>
                  <a:pt x="37680" y="15330"/>
                </a:lnTo>
                <a:lnTo>
                  <a:pt x="37020" y="15100"/>
                </a:lnTo>
                <a:lnTo>
                  <a:pt x="36660" y="14960"/>
                </a:lnTo>
                <a:lnTo>
                  <a:pt x="36660" y="14900"/>
                </a:lnTo>
                <a:lnTo>
                  <a:pt x="36650" y="14840"/>
                </a:lnTo>
                <a:lnTo>
                  <a:pt x="36650" y="14790"/>
                </a:lnTo>
                <a:lnTo>
                  <a:pt x="36630" y="14720"/>
                </a:lnTo>
                <a:lnTo>
                  <a:pt x="36600" y="14640"/>
                </a:lnTo>
                <a:lnTo>
                  <a:pt x="36560" y="14550"/>
                </a:lnTo>
                <a:lnTo>
                  <a:pt x="36510" y="14510"/>
                </a:lnTo>
                <a:lnTo>
                  <a:pt x="36470" y="14470"/>
                </a:lnTo>
                <a:lnTo>
                  <a:pt x="36420" y="14430"/>
                </a:lnTo>
                <a:lnTo>
                  <a:pt x="36380" y="14400"/>
                </a:lnTo>
                <a:lnTo>
                  <a:pt x="36340" y="14360"/>
                </a:lnTo>
                <a:lnTo>
                  <a:pt x="36320" y="14310"/>
                </a:lnTo>
                <a:lnTo>
                  <a:pt x="36320" y="14250"/>
                </a:lnTo>
                <a:lnTo>
                  <a:pt x="36190" y="14200"/>
                </a:lnTo>
                <a:lnTo>
                  <a:pt x="36110" y="14180"/>
                </a:lnTo>
                <a:lnTo>
                  <a:pt x="35740" y="14070"/>
                </a:lnTo>
                <a:lnTo>
                  <a:pt x="35590" y="14030"/>
                </a:lnTo>
                <a:lnTo>
                  <a:pt x="35520" y="14000"/>
                </a:lnTo>
                <a:lnTo>
                  <a:pt x="35460" y="13990"/>
                </a:lnTo>
                <a:lnTo>
                  <a:pt x="35390" y="13970"/>
                </a:lnTo>
                <a:lnTo>
                  <a:pt x="35340" y="13940"/>
                </a:lnTo>
                <a:lnTo>
                  <a:pt x="35300" y="13870"/>
                </a:lnTo>
                <a:lnTo>
                  <a:pt x="35190" y="13820"/>
                </a:lnTo>
                <a:lnTo>
                  <a:pt x="35100" y="13800"/>
                </a:lnTo>
                <a:lnTo>
                  <a:pt x="34850" y="13750"/>
                </a:lnTo>
                <a:lnTo>
                  <a:pt x="34610" y="13700"/>
                </a:lnTo>
                <a:lnTo>
                  <a:pt x="34510" y="13660"/>
                </a:lnTo>
                <a:lnTo>
                  <a:pt x="34480" y="13590"/>
                </a:lnTo>
                <a:lnTo>
                  <a:pt x="34460" y="13530"/>
                </a:lnTo>
                <a:lnTo>
                  <a:pt x="34440" y="13450"/>
                </a:lnTo>
                <a:lnTo>
                  <a:pt x="34410" y="13380"/>
                </a:lnTo>
                <a:lnTo>
                  <a:pt x="34380" y="13310"/>
                </a:lnTo>
                <a:lnTo>
                  <a:pt x="34350" y="13230"/>
                </a:lnTo>
                <a:lnTo>
                  <a:pt x="34330" y="13150"/>
                </a:lnTo>
                <a:lnTo>
                  <a:pt x="34330" y="13060"/>
                </a:lnTo>
                <a:lnTo>
                  <a:pt x="34320" y="13000"/>
                </a:lnTo>
                <a:lnTo>
                  <a:pt x="34300" y="12940"/>
                </a:lnTo>
                <a:lnTo>
                  <a:pt x="34280" y="12890"/>
                </a:lnTo>
                <a:lnTo>
                  <a:pt x="34260" y="12830"/>
                </a:lnTo>
                <a:lnTo>
                  <a:pt x="34220" y="12720"/>
                </a:lnTo>
                <a:lnTo>
                  <a:pt x="34180" y="12620"/>
                </a:lnTo>
                <a:lnTo>
                  <a:pt x="34090" y="12480"/>
                </a:lnTo>
                <a:lnTo>
                  <a:pt x="34000" y="12340"/>
                </a:lnTo>
                <a:lnTo>
                  <a:pt x="33980" y="12300"/>
                </a:lnTo>
                <a:lnTo>
                  <a:pt x="33960" y="12260"/>
                </a:lnTo>
                <a:lnTo>
                  <a:pt x="33990" y="12180"/>
                </a:lnTo>
                <a:lnTo>
                  <a:pt x="34010" y="12170"/>
                </a:lnTo>
                <a:lnTo>
                  <a:pt x="34100" y="11430"/>
                </a:lnTo>
                <a:lnTo>
                  <a:pt x="34230" y="11110"/>
                </a:lnTo>
                <a:lnTo>
                  <a:pt x="34490" y="10790"/>
                </a:lnTo>
                <a:lnTo>
                  <a:pt x="34850" y="10540"/>
                </a:lnTo>
                <a:lnTo>
                  <a:pt x="35000" y="10400"/>
                </a:lnTo>
                <a:lnTo>
                  <a:pt x="35040" y="10200"/>
                </a:lnTo>
                <a:lnTo>
                  <a:pt x="34950" y="9850"/>
                </a:lnTo>
                <a:lnTo>
                  <a:pt x="34930" y="9670"/>
                </a:lnTo>
                <a:lnTo>
                  <a:pt x="35320" y="7840"/>
                </a:lnTo>
                <a:lnTo>
                  <a:pt x="35410" y="7670"/>
                </a:lnTo>
                <a:lnTo>
                  <a:pt x="35550" y="7520"/>
                </a:lnTo>
                <a:lnTo>
                  <a:pt x="35710" y="7420"/>
                </a:lnTo>
                <a:lnTo>
                  <a:pt x="35830" y="7300"/>
                </a:lnTo>
                <a:lnTo>
                  <a:pt x="35870" y="7070"/>
                </a:lnTo>
                <a:lnTo>
                  <a:pt x="35920" y="6430"/>
                </a:lnTo>
                <a:lnTo>
                  <a:pt x="35870" y="5860"/>
                </a:lnTo>
                <a:lnTo>
                  <a:pt x="35600" y="5440"/>
                </a:lnTo>
                <a:lnTo>
                  <a:pt x="35000" y="5210"/>
                </a:lnTo>
                <a:lnTo>
                  <a:pt x="34750" y="5210"/>
                </a:lnTo>
                <a:lnTo>
                  <a:pt x="34670" y="5210"/>
                </a:lnTo>
                <a:lnTo>
                  <a:pt x="34060" y="5370"/>
                </a:lnTo>
                <a:lnTo>
                  <a:pt x="33810" y="5400"/>
                </a:lnTo>
                <a:lnTo>
                  <a:pt x="33730" y="5410"/>
                </a:lnTo>
                <a:lnTo>
                  <a:pt x="33400" y="5320"/>
                </a:lnTo>
                <a:lnTo>
                  <a:pt x="33040" y="5120"/>
                </a:lnTo>
                <a:lnTo>
                  <a:pt x="32750" y="4850"/>
                </a:lnTo>
                <a:lnTo>
                  <a:pt x="32610" y="4550"/>
                </a:lnTo>
                <a:lnTo>
                  <a:pt x="33160" y="4660"/>
                </a:lnTo>
                <a:lnTo>
                  <a:pt x="33520" y="4730"/>
                </a:lnTo>
                <a:lnTo>
                  <a:pt x="34450" y="4920"/>
                </a:lnTo>
                <a:lnTo>
                  <a:pt x="34970" y="5030"/>
                </a:lnTo>
                <a:lnTo>
                  <a:pt x="35490" y="5140"/>
                </a:lnTo>
                <a:lnTo>
                  <a:pt x="36640" y="5370"/>
                </a:lnTo>
                <a:lnTo>
                  <a:pt x="40710" y="6210"/>
                </a:lnTo>
                <a:lnTo>
                  <a:pt x="42270" y="6530"/>
                </a:lnTo>
                <a:lnTo>
                  <a:pt x="44260" y="6940"/>
                </a:lnTo>
                <a:lnTo>
                  <a:pt x="44300" y="6970"/>
                </a:lnTo>
                <a:lnTo>
                  <a:pt x="44320" y="7010"/>
                </a:lnTo>
                <a:lnTo>
                  <a:pt x="44330" y="7070"/>
                </a:lnTo>
                <a:lnTo>
                  <a:pt x="44310" y="7150"/>
                </a:lnTo>
                <a:lnTo>
                  <a:pt x="44300" y="7220"/>
                </a:lnTo>
                <a:lnTo>
                  <a:pt x="44270" y="7300"/>
                </a:lnTo>
                <a:lnTo>
                  <a:pt x="44210" y="7370"/>
                </a:lnTo>
                <a:lnTo>
                  <a:pt x="44500" y="7440"/>
                </a:lnTo>
                <a:lnTo>
                  <a:pt x="44280" y="8210"/>
                </a:lnTo>
                <a:lnTo>
                  <a:pt x="46510" y="7430"/>
                </a:lnTo>
                <a:lnTo>
                  <a:pt x="47630" y="7210"/>
                </a:lnTo>
                <a:lnTo>
                  <a:pt x="49350" y="7180"/>
                </a:lnTo>
                <a:lnTo>
                  <a:pt x="51670" y="7130"/>
                </a:lnTo>
                <a:lnTo>
                  <a:pt x="51210" y="8250"/>
                </a:lnTo>
                <a:lnTo>
                  <a:pt x="51160" y="8610"/>
                </a:lnTo>
                <a:lnTo>
                  <a:pt x="51200" y="8810"/>
                </a:lnTo>
                <a:lnTo>
                  <a:pt x="51350" y="9180"/>
                </a:lnTo>
                <a:lnTo>
                  <a:pt x="51370" y="9370"/>
                </a:lnTo>
                <a:lnTo>
                  <a:pt x="51100" y="9910"/>
                </a:lnTo>
                <a:lnTo>
                  <a:pt x="51060" y="10100"/>
                </a:lnTo>
                <a:lnTo>
                  <a:pt x="51030" y="10520"/>
                </a:lnTo>
                <a:lnTo>
                  <a:pt x="50980" y="10710"/>
                </a:lnTo>
                <a:lnTo>
                  <a:pt x="50750" y="11040"/>
                </a:lnTo>
                <a:lnTo>
                  <a:pt x="49780" y="11970"/>
                </a:lnTo>
                <a:lnTo>
                  <a:pt x="49520" y="12580"/>
                </a:lnTo>
                <a:lnTo>
                  <a:pt x="49660" y="14210"/>
                </a:lnTo>
                <a:lnTo>
                  <a:pt x="49650" y="14920"/>
                </a:lnTo>
                <a:lnTo>
                  <a:pt x="49390" y="15940"/>
                </a:lnTo>
                <a:lnTo>
                  <a:pt x="49140" y="17800"/>
                </a:lnTo>
                <a:lnTo>
                  <a:pt x="49150" y="18220"/>
                </a:lnTo>
                <a:lnTo>
                  <a:pt x="49300" y="18500"/>
                </a:lnTo>
                <a:lnTo>
                  <a:pt x="50650" y="19400"/>
                </a:lnTo>
                <a:lnTo>
                  <a:pt x="52340" y="20540"/>
                </a:lnTo>
                <a:lnTo>
                  <a:pt x="53370" y="2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