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Plateaux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Togo • State Map | Fully Editable Vector Shape</a:t>
            </a:r>
          </a:p>
        </p:txBody>
      </p:sp>
      <p:sp>
        <p:nvSpPr>
          <p:cNvPr id="101" name="Plateaux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200" y="54670"/>
                </a:moveTo>
                <a:lnTo>
                  <a:pt x="64310" y="54700"/>
                </a:lnTo>
                <a:lnTo>
                  <a:pt x="64400" y="54870"/>
                </a:lnTo>
                <a:lnTo>
                  <a:pt x="64590" y="56420"/>
                </a:lnTo>
                <a:lnTo>
                  <a:pt x="64560" y="58480"/>
                </a:lnTo>
                <a:lnTo>
                  <a:pt x="64510" y="61360"/>
                </a:lnTo>
                <a:lnTo>
                  <a:pt x="64520" y="64210"/>
                </a:lnTo>
                <a:lnTo>
                  <a:pt x="64540" y="67780"/>
                </a:lnTo>
                <a:lnTo>
                  <a:pt x="64540" y="68090"/>
                </a:lnTo>
                <a:lnTo>
                  <a:pt x="64550" y="69640"/>
                </a:lnTo>
                <a:lnTo>
                  <a:pt x="64560" y="71410"/>
                </a:lnTo>
                <a:lnTo>
                  <a:pt x="64570" y="74100"/>
                </a:lnTo>
                <a:lnTo>
                  <a:pt x="64580" y="76710"/>
                </a:lnTo>
                <a:lnTo>
                  <a:pt x="64590" y="79350"/>
                </a:lnTo>
                <a:lnTo>
                  <a:pt x="64270" y="79450"/>
                </a:lnTo>
                <a:lnTo>
                  <a:pt x="62920" y="79440"/>
                </a:lnTo>
                <a:lnTo>
                  <a:pt x="63260" y="80720"/>
                </a:lnTo>
                <a:lnTo>
                  <a:pt x="63470" y="81020"/>
                </a:lnTo>
                <a:lnTo>
                  <a:pt x="63490" y="81040"/>
                </a:lnTo>
                <a:lnTo>
                  <a:pt x="63410" y="81080"/>
                </a:lnTo>
                <a:lnTo>
                  <a:pt x="63260" y="81210"/>
                </a:lnTo>
                <a:lnTo>
                  <a:pt x="62890" y="81800"/>
                </a:lnTo>
                <a:lnTo>
                  <a:pt x="62780" y="81940"/>
                </a:lnTo>
                <a:lnTo>
                  <a:pt x="62670" y="82040"/>
                </a:lnTo>
                <a:lnTo>
                  <a:pt x="62340" y="82210"/>
                </a:lnTo>
                <a:lnTo>
                  <a:pt x="62040" y="82320"/>
                </a:lnTo>
                <a:lnTo>
                  <a:pt x="61930" y="82340"/>
                </a:lnTo>
                <a:lnTo>
                  <a:pt x="61720" y="82330"/>
                </a:lnTo>
                <a:lnTo>
                  <a:pt x="61500" y="82280"/>
                </a:lnTo>
                <a:lnTo>
                  <a:pt x="61100" y="82160"/>
                </a:lnTo>
                <a:lnTo>
                  <a:pt x="60930" y="82140"/>
                </a:lnTo>
                <a:lnTo>
                  <a:pt x="60720" y="82160"/>
                </a:lnTo>
                <a:lnTo>
                  <a:pt x="60310" y="82250"/>
                </a:lnTo>
                <a:lnTo>
                  <a:pt x="59960" y="82380"/>
                </a:lnTo>
                <a:lnTo>
                  <a:pt x="58730" y="83300"/>
                </a:lnTo>
                <a:lnTo>
                  <a:pt x="57720" y="84300"/>
                </a:lnTo>
                <a:lnTo>
                  <a:pt x="57570" y="84230"/>
                </a:lnTo>
                <a:lnTo>
                  <a:pt x="57000" y="84030"/>
                </a:lnTo>
                <a:lnTo>
                  <a:pt x="56930" y="83980"/>
                </a:lnTo>
                <a:lnTo>
                  <a:pt x="56870" y="83920"/>
                </a:lnTo>
                <a:lnTo>
                  <a:pt x="56660" y="83560"/>
                </a:lnTo>
                <a:lnTo>
                  <a:pt x="56630" y="83520"/>
                </a:lnTo>
                <a:lnTo>
                  <a:pt x="56590" y="83490"/>
                </a:lnTo>
                <a:lnTo>
                  <a:pt x="56480" y="83440"/>
                </a:lnTo>
                <a:lnTo>
                  <a:pt x="56390" y="83410"/>
                </a:lnTo>
                <a:lnTo>
                  <a:pt x="56300" y="83370"/>
                </a:lnTo>
                <a:lnTo>
                  <a:pt x="56230" y="83320"/>
                </a:lnTo>
                <a:lnTo>
                  <a:pt x="56170" y="83250"/>
                </a:lnTo>
                <a:lnTo>
                  <a:pt x="56120" y="83170"/>
                </a:lnTo>
                <a:lnTo>
                  <a:pt x="56070" y="83110"/>
                </a:lnTo>
                <a:lnTo>
                  <a:pt x="55990" y="83070"/>
                </a:lnTo>
                <a:lnTo>
                  <a:pt x="55680" y="83030"/>
                </a:lnTo>
                <a:lnTo>
                  <a:pt x="55600" y="82990"/>
                </a:lnTo>
                <a:lnTo>
                  <a:pt x="55570" y="82930"/>
                </a:lnTo>
                <a:lnTo>
                  <a:pt x="55610" y="82800"/>
                </a:lnTo>
                <a:lnTo>
                  <a:pt x="55580" y="82750"/>
                </a:lnTo>
                <a:lnTo>
                  <a:pt x="55490" y="82730"/>
                </a:lnTo>
                <a:lnTo>
                  <a:pt x="52580" y="82570"/>
                </a:lnTo>
                <a:lnTo>
                  <a:pt x="52240" y="82640"/>
                </a:lnTo>
                <a:lnTo>
                  <a:pt x="52060" y="82710"/>
                </a:lnTo>
                <a:lnTo>
                  <a:pt x="51890" y="82810"/>
                </a:lnTo>
                <a:lnTo>
                  <a:pt x="51810" y="82890"/>
                </a:lnTo>
                <a:lnTo>
                  <a:pt x="51740" y="83010"/>
                </a:lnTo>
                <a:lnTo>
                  <a:pt x="51680" y="83220"/>
                </a:lnTo>
                <a:lnTo>
                  <a:pt x="51650" y="83440"/>
                </a:lnTo>
                <a:lnTo>
                  <a:pt x="51680" y="84290"/>
                </a:lnTo>
                <a:lnTo>
                  <a:pt x="51610" y="84990"/>
                </a:lnTo>
                <a:lnTo>
                  <a:pt x="51490" y="85390"/>
                </a:lnTo>
                <a:lnTo>
                  <a:pt x="51420" y="85560"/>
                </a:lnTo>
                <a:lnTo>
                  <a:pt x="51330" y="85690"/>
                </a:lnTo>
                <a:lnTo>
                  <a:pt x="51200" y="85840"/>
                </a:lnTo>
                <a:lnTo>
                  <a:pt x="50680" y="86320"/>
                </a:lnTo>
                <a:lnTo>
                  <a:pt x="50510" y="86530"/>
                </a:lnTo>
                <a:lnTo>
                  <a:pt x="50330" y="86830"/>
                </a:lnTo>
                <a:lnTo>
                  <a:pt x="50210" y="86970"/>
                </a:lnTo>
                <a:lnTo>
                  <a:pt x="50150" y="87030"/>
                </a:lnTo>
                <a:lnTo>
                  <a:pt x="49520" y="87420"/>
                </a:lnTo>
                <a:lnTo>
                  <a:pt x="49230" y="87540"/>
                </a:lnTo>
                <a:lnTo>
                  <a:pt x="48510" y="87640"/>
                </a:lnTo>
                <a:lnTo>
                  <a:pt x="48410" y="87660"/>
                </a:lnTo>
                <a:lnTo>
                  <a:pt x="48300" y="87670"/>
                </a:lnTo>
                <a:lnTo>
                  <a:pt x="48310" y="87560"/>
                </a:lnTo>
                <a:lnTo>
                  <a:pt x="48420" y="87330"/>
                </a:lnTo>
                <a:lnTo>
                  <a:pt x="48550" y="87170"/>
                </a:lnTo>
                <a:lnTo>
                  <a:pt x="48560" y="87000"/>
                </a:lnTo>
                <a:lnTo>
                  <a:pt x="48330" y="86770"/>
                </a:lnTo>
                <a:lnTo>
                  <a:pt x="48170" y="86740"/>
                </a:lnTo>
                <a:lnTo>
                  <a:pt x="47670" y="86760"/>
                </a:lnTo>
                <a:lnTo>
                  <a:pt x="47500" y="86740"/>
                </a:lnTo>
                <a:lnTo>
                  <a:pt x="47350" y="86450"/>
                </a:lnTo>
                <a:lnTo>
                  <a:pt x="47100" y="86270"/>
                </a:lnTo>
                <a:lnTo>
                  <a:pt x="46860" y="86050"/>
                </a:lnTo>
                <a:lnTo>
                  <a:pt x="46760" y="85680"/>
                </a:lnTo>
                <a:lnTo>
                  <a:pt x="46920" y="84770"/>
                </a:lnTo>
                <a:lnTo>
                  <a:pt x="46900" y="84480"/>
                </a:lnTo>
                <a:lnTo>
                  <a:pt x="46750" y="84190"/>
                </a:lnTo>
                <a:lnTo>
                  <a:pt x="46490" y="83940"/>
                </a:lnTo>
                <a:lnTo>
                  <a:pt x="46170" y="83770"/>
                </a:lnTo>
                <a:lnTo>
                  <a:pt x="45870" y="83700"/>
                </a:lnTo>
                <a:lnTo>
                  <a:pt x="45750" y="83550"/>
                </a:lnTo>
                <a:lnTo>
                  <a:pt x="45230" y="82580"/>
                </a:lnTo>
                <a:lnTo>
                  <a:pt x="45020" y="82410"/>
                </a:lnTo>
                <a:lnTo>
                  <a:pt x="44840" y="82310"/>
                </a:lnTo>
                <a:lnTo>
                  <a:pt x="44790" y="82140"/>
                </a:lnTo>
                <a:lnTo>
                  <a:pt x="44910" y="81760"/>
                </a:lnTo>
                <a:lnTo>
                  <a:pt x="45280" y="81130"/>
                </a:lnTo>
                <a:lnTo>
                  <a:pt x="45330" y="80830"/>
                </a:lnTo>
                <a:lnTo>
                  <a:pt x="45120" y="80450"/>
                </a:lnTo>
                <a:lnTo>
                  <a:pt x="45000" y="80360"/>
                </a:lnTo>
                <a:lnTo>
                  <a:pt x="44930" y="80310"/>
                </a:lnTo>
                <a:lnTo>
                  <a:pt x="44610" y="80050"/>
                </a:lnTo>
                <a:lnTo>
                  <a:pt x="44400" y="79780"/>
                </a:lnTo>
                <a:lnTo>
                  <a:pt x="44660" y="79700"/>
                </a:lnTo>
                <a:lnTo>
                  <a:pt x="44930" y="79680"/>
                </a:lnTo>
                <a:lnTo>
                  <a:pt x="45150" y="79620"/>
                </a:lnTo>
                <a:lnTo>
                  <a:pt x="45680" y="79480"/>
                </a:lnTo>
                <a:lnTo>
                  <a:pt x="45910" y="79350"/>
                </a:lnTo>
                <a:lnTo>
                  <a:pt x="45920" y="79330"/>
                </a:lnTo>
                <a:lnTo>
                  <a:pt x="46250" y="78730"/>
                </a:lnTo>
                <a:lnTo>
                  <a:pt x="46260" y="78320"/>
                </a:lnTo>
                <a:lnTo>
                  <a:pt x="46260" y="78170"/>
                </a:lnTo>
                <a:lnTo>
                  <a:pt x="46260" y="77950"/>
                </a:lnTo>
                <a:lnTo>
                  <a:pt x="46190" y="77240"/>
                </a:lnTo>
                <a:lnTo>
                  <a:pt x="46180" y="77140"/>
                </a:lnTo>
                <a:lnTo>
                  <a:pt x="46180" y="77130"/>
                </a:lnTo>
                <a:lnTo>
                  <a:pt x="46240" y="76440"/>
                </a:lnTo>
                <a:lnTo>
                  <a:pt x="46670" y="75360"/>
                </a:lnTo>
                <a:lnTo>
                  <a:pt x="46840" y="74540"/>
                </a:lnTo>
                <a:lnTo>
                  <a:pt x="46840" y="74520"/>
                </a:lnTo>
                <a:lnTo>
                  <a:pt x="47080" y="73860"/>
                </a:lnTo>
                <a:lnTo>
                  <a:pt x="47100" y="73470"/>
                </a:lnTo>
                <a:lnTo>
                  <a:pt x="46810" y="72290"/>
                </a:lnTo>
                <a:lnTo>
                  <a:pt x="46700" y="72140"/>
                </a:lnTo>
                <a:lnTo>
                  <a:pt x="46040" y="72380"/>
                </a:lnTo>
                <a:lnTo>
                  <a:pt x="45690" y="72440"/>
                </a:lnTo>
                <a:lnTo>
                  <a:pt x="45360" y="72400"/>
                </a:lnTo>
                <a:lnTo>
                  <a:pt x="44800" y="71900"/>
                </a:lnTo>
                <a:lnTo>
                  <a:pt x="44510" y="71110"/>
                </a:lnTo>
                <a:lnTo>
                  <a:pt x="44420" y="70220"/>
                </a:lnTo>
                <a:lnTo>
                  <a:pt x="44490" y="69180"/>
                </a:lnTo>
                <a:lnTo>
                  <a:pt x="44560" y="68950"/>
                </a:lnTo>
                <a:lnTo>
                  <a:pt x="44670" y="68760"/>
                </a:lnTo>
                <a:lnTo>
                  <a:pt x="44850" y="68590"/>
                </a:lnTo>
                <a:lnTo>
                  <a:pt x="45080" y="68480"/>
                </a:lnTo>
                <a:lnTo>
                  <a:pt x="45120" y="68470"/>
                </a:lnTo>
                <a:lnTo>
                  <a:pt x="45370" y="68400"/>
                </a:lnTo>
                <a:lnTo>
                  <a:pt x="45450" y="68360"/>
                </a:lnTo>
                <a:lnTo>
                  <a:pt x="45480" y="68350"/>
                </a:lnTo>
                <a:lnTo>
                  <a:pt x="45510" y="68320"/>
                </a:lnTo>
                <a:lnTo>
                  <a:pt x="45590" y="68270"/>
                </a:lnTo>
                <a:lnTo>
                  <a:pt x="45620" y="68250"/>
                </a:lnTo>
                <a:lnTo>
                  <a:pt x="45710" y="68040"/>
                </a:lnTo>
                <a:lnTo>
                  <a:pt x="45700" y="67550"/>
                </a:lnTo>
                <a:lnTo>
                  <a:pt x="45760" y="66990"/>
                </a:lnTo>
                <a:lnTo>
                  <a:pt x="45990" y="66620"/>
                </a:lnTo>
                <a:lnTo>
                  <a:pt x="46150" y="66650"/>
                </a:lnTo>
                <a:lnTo>
                  <a:pt x="46500" y="66710"/>
                </a:lnTo>
                <a:lnTo>
                  <a:pt x="46480" y="66520"/>
                </a:lnTo>
                <a:lnTo>
                  <a:pt x="46460" y="66360"/>
                </a:lnTo>
                <a:lnTo>
                  <a:pt x="46490" y="65410"/>
                </a:lnTo>
                <a:lnTo>
                  <a:pt x="46330" y="64390"/>
                </a:lnTo>
                <a:lnTo>
                  <a:pt x="46350" y="63310"/>
                </a:lnTo>
                <a:lnTo>
                  <a:pt x="46330" y="63220"/>
                </a:lnTo>
                <a:lnTo>
                  <a:pt x="46670" y="63160"/>
                </a:lnTo>
                <a:lnTo>
                  <a:pt x="46700" y="63150"/>
                </a:lnTo>
                <a:lnTo>
                  <a:pt x="47590" y="63070"/>
                </a:lnTo>
                <a:lnTo>
                  <a:pt x="47870" y="62960"/>
                </a:lnTo>
                <a:lnTo>
                  <a:pt x="47970" y="62860"/>
                </a:lnTo>
                <a:lnTo>
                  <a:pt x="48110" y="62750"/>
                </a:lnTo>
                <a:lnTo>
                  <a:pt x="48390" y="62570"/>
                </a:lnTo>
                <a:lnTo>
                  <a:pt x="48550" y="62500"/>
                </a:lnTo>
                <a:lnTo>
                  <a:pt x="49980" y="62310"/>
                </a:lnTo>
                <a:lnTo>
                  <a:pt x="50160" y="62260"/>
                </a:lnTo>
                <a:lnTo>
                  <a:pt x="50230" y="62220"/>
                </a:lnTo>
                <a:lnTo>
                  <a:pt x="50300" y="62170"/>
                </a:lnTo>
                <a:lnTo>
                  <a:pt x="50480" y="61900"/>
                </a:lnTo>
                <a:lnTo>
                  <a:pt x="50570" y="61870"/>
                </a:lnTo>
                <a:lnTo>
                  <a:pt x="50650" y="61890"/>
                </a:lnTo>
                <a:lnTo>
                  <a:pt x="50740" y="61930"/>
                </a:lnTo>
                <a:lnTo>
                  <a:pt x="51000" y="61930"/>
                </a:lnTo>
                <a:lnTo>
                  <a:pt x="52710" y="61710"/>
                </a:lnTo>
                <a:lnTo>
                  <a:pt x="52970" y="61710"/>
                </a:lnTo>
                <a:lnTo>
                  <a:pt x="53170" y="61790"/>
                </a:lnTo>
                <a:lnTo>
                  <a:pt x="53920" y="61940"/>
                </a:lnTo>
                <a:lnTo>
                  <a:pt x="54070" y="61990"/>
                </a:lnTo>
                <a:lnTo>
                  <a:pt x="54250" y="62070"/>
                </a:lnTo>
                <a:lnTo>
                  <a:pt x="54520" y="62130"/>
                </a:lnTo>
                <a:lnTo>
                  <a:pt x="54800" y="62160"/>
                </a:lnTo>
                <a:lnTo>
                  <a:pt x="55130" y="62140"/>
                </a:lnTo>
                <a:lnTo>
                  <a:pt x="56630" y="61840"/>
                </a:lnTo>
                <a:lnTo>
                  <a:pt x="57170" y="61670"/>
                </a:lnTo>
                <a:lnTo>
                  <a:pt x="57710" y="61290"/>
                </a:lnTo>
                <a:lnTo>
                  <a:pt x="57730" y="61280"/>
                </a:lnTo>
                <a:lnTo>
                  <a:pt x="57740" y="61250"/>
                </a:lnTo>
                <a:lnTo>
                  <a:pt x="57760" y="61200"/>
                </a:lnTo>
                <a:lnTo>
                  <a:pt x="57660" y="61080"/>
                </a:lnTo>
                <a:lnTo>
                  <a:pt x="57620" y="61010"/>
                </a:lnTo>
                <a:lnTo>
                  <a:pt x="57610" y="60930"/>
                </a:lnTo>
                <a:lnTo>
                  <a:pt x="57640" y="60850"/>
                </a:lnTo>
                <a:lnTo>
                  <a:pt x="57880" y="60340"/>
                </a:lnTo>
                <a:lnTo>
                  <a:pt x="57910" y="60250"/>
                </a:lnTo>
                <a:lnTo>
                  <a:pt x="57920" y="60140"/>
                </a:lnTo>
                <a:lnTo>
                  <a:pt x="57910" y="59700"/>
                </a:lnTo>
                <a:lnTo>
                  <a:pt x="57990" y="59300"/>
                </a:lnTo>
                <a:lnTo>
                  <a:pt x="58010" y="58950"/>
                </a:lnTo>
                <a:lnTo>
                  <a:pt x="58040" y="58740"/>
                </a:lnTo>
                <a:lnTo>
                  <a:pt x="58130" y="58450"/>
                </a:lnTo>
                <a:lnTo>
                  <a:pt x="58150" y="58340"/>
                </a:lnTo>
                <a:lnTo>
                  <a:pt x="58150" y="57990"/>
                </a:lnTo>
                <a:lnTo>
                  <a:pt x="58130" y="57880"/>
                </a:lnTo>
                <a:lnTo>
                  <a:pt x="58100" y="57790"/>
                </a:lnTo>
                <a:lnTo>
                  <a:pt x="58060" y="57710"/>
                </a:lnTo>
                <a:lnTo>
                  <a:pt x="57930" y="57590"/>
                </a:lnTo>
                <a:lnTo>
                  <a:pt x="57870" y="57520"/>
                </a:lnTo>
                <a:lnTo>
                  <a:pt x="57820" y="57450"/>
                </a:lnTo>
                <a:lnTo>
                  <a:pt x="57790" y="57360"/>
                </a:lnTo>
                <a:lnTo>
                  <a:pt x="57780" y="57270"/>
                </a:lnTo>
                <a:lnTo>
                  <a:pt x="57810" y="56970"/>
                </a:lnTo>
                <a:lnTo>
                  <a:pt x="57800" y="56870"/>
                </a:lnTo>
                <a:lnTo>
                  <a:pt x="57740" y="56680"/>
                </a:lnTo>
                <a:lnTo>
                  <a:pt x="57720" y="56580"/>
                </a:lnTo>
                <a:lnTo>
                  <a:pt x="57710" y="56350"/>
                </a:lnTo>
                <a:lnTo>
                  <a:pt x="57690" y="56250"/>
                </a:lnTo>
                <a:lnTo>
                  <a:pt x="57570" y="56010"/>
                </a:lnTo>
                <a:lnTo>
                  <a:pt x="57540" y="55910"/>
                </a:lnTo>
                <a:lnTo>
                  <a:pt x="57530" y="55800"/>
                </a:lnTo>
                <a:lnTo>
                  <a:pt x="57540" y="55020"/>
                </a:lnTo>
                <a:lnTo>
                  <a:pt x="57560" y="54930"/>
                </a:lnTo>
                <a:lnTo>
                  <a:pt x="57640" y="54780"/>
                </a:lnTo>
                <a:lnTo>
                  <a:pt x="57650" y="54700"/>
                </a:lnTo>
                <a:lnTo>
                  <a:pt x="57640" y="54590"/>
                </a:lnTo>
                <a:lnTo>
                  <a:pt x="64200" y="5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