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Maritime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Togo • State Map | Fully Editable Vector Shape</a:t>
            </a:r>
          </a:p>
        </p:txBody>
      </p:sp>
      <p:sp>
        <p:nvSpPr>
          <p:cNvPr id="101" name="Mariti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87660"/>
                </a:moveTo>
                <a:lnTo>
                  <a:pt x="48510" y="87640"/>
                </a:lnTo>
                <a:lnTo>
                  <a:pt x="49230" y="87540"/>
                </a:lnTo>
                <a:lnTo>
                  <a:pt x="49520" y="87420"/>
                </a:lnTo>
                <a:lnTo>
                  <a:pt x="50150" y="87030"/>
                </a:lnTo>
                <a:lnTo>
                  <a:pt x="50210" y="86970"/>
                </a:lnTo>
                <a:lnTo>
                  <a:pt x="50330" y="86830"/>
                </a:lnTo>
                <a:lnTo>
                  <a:pt x="50510" y="86530"/>
                </a:lnTo>
                <a:lnTo>
                  <a:pt x="50680" y="86320"/>
                </a:lnTo>
                <a:lnTo>
                  <a:pt x="51200" y="85840"/>
                </a:lnTo>
                <a:lnTo>
                  <a:pt x="51330" y="85690"/>
                </a:lnTo>
                <a:lnTo>
                  <a:pt x="51420" y="85560"/>
                </a:lnTo>
                <a:lnTo>
                  <a:pt x="51490" y="85390"/>
                </a:lnTo>
                <a:lnTo>
                  <a:pt x="51610" y="84990"/>
                </a:lnTo>
                <a:lnTo>
                  <a:pt x="51680" y="84290"/>
                </a:lnTo>
                <a:lnTo>
                  <a:pt x="51650" y="83440"/>
                </a:lnTo>
                <a:lnTo>
                  <a:pt x="51680" y="83220"/>
                </a:lnTo>
                <a:lnTo>
                  <a:pt x="51740" y="83010"/>
                </a:lnTo>
                <a:lnTo>
                  <a:pt x="51810" y="82890"/>
                </a:lnTo>
                <a:lnTo>
                  <a:pt x="51890" y="82810"/>
                </a:lnTo>
                <a:lnTo>
                  <a:pt x="52060" y="82710"/>
                </a:lnTo>
                <a:lnTo>
                  <a:pt x="52240" y="82640"/>
                </a:lnTo>
                <a:lnTo>
                  <a:pt x="52580" y="82570"/>
                </a:lnTo>
                <a:lnTo>
                  <a:pt x="55490" y="82730"/>
                </a:lnTo>
                <a:lnTo>
                  <a:pt x="55580" y="82750"/>
                </a:lnTo>
                <a:lnTo>
                  <a:pt x="55610" y="82800"/>
                </a:lnTo>
                <a:lnTo>
                  <a:pt x="55570" y="82930"/>
                </a:lnTo>
                <a:lnTo>
                  <a:pt x="55600" y="82990"/>
                </a:lnTo>
                <a:lnTo>
                  <a:pt x="55680" y="83030"/>
                </a:lnTo>
                <a:lnTo>
                  <a:pt x="55990" y="83070"/>
                </a:lnTo>
                <a:lnTo>
                  <a:pt x="56070" y="83110"/>
                </a:lnTo>
                <a:lnTo>
                  <a:pt x="56120" y="83170"/>
                </a:lnTo>
                <a:lnTo>
                  <a:pt x="56170" y="83250"/>
                </a:lnTo>
                <a:lnTo>
                  <a:pt x="56230" y="83320"/>
                </a:lnTo>
                <a:lnTo>
                  <a:pt x="56300" y="83370"/>
                </a:lnTo>
                <a:lnTo>
                  <a:pt x="56390" y="83410"/>
                </a:lnTo>
                <a:lnTo>
                  <a:pt x="56480" y="83440"/>
                </a:lnTo>
                <a:lnTo>
                  <a:pt x="56590" y="83490"/>
                </a:lnTo>
                <a:lnTo>
                  <a:pt x="56630" y="83520"/>
                </a:lnTo>
                <a:lnTo>
                  <a:pt x="56660" y="83560"/>
                </a:lnTo>
                <a:lnTo>
                  <a:pt x="56870" y="83920"/>
                </a:lnTo>
                <a:lnTo>
                  <a:pt x="56930" y="83980"/>
                </a:lnTo>
                <a:lnTo>
                  <a:pt x="57000" y="84030"/>
                </a:lnTo>
                <a:lnTo>
                  <a:pt x="57570" y="84230"/>
                </a:lnTo>
                <a:lnTo>
                  <a:pt x="57720" y="84300"/>
                </a:lnTo>
                <a:lnTo>
                  <a:pt x="58730" y="83300"/>
                </a:lnTo>
                <a:lnTo>
                  <a:pt x="59960" y="82380"/>
                </a:lnTo>
                <a:lnTo>
                  <a:pt x="60310" y="82250"/>
                </a:lnTo>
                <a:lnTo>
                  <a:pt x="60720" y="82160"/>
                </a:lnTo>
                <a:lnTo>
                  <a:pt x="60930" y="82140"/>
                </a:lnTo>
                <a:lnTo>
                  <a:pt x="61100" y="82160"/>
                </a:lnTo>
                <a:lnTo>
                  <a:pt x="61500" y="82280"/>
                </a:lnTo>
                <a:lnTo>
                  <a:pt x="61720" y="82330"/>
                </a:lnTo>
                <a:lnTo>
                  <a:pt x="61930" y="82340"/>
                </a:lnTo>
                <a:lnTo>
                  <a:pt x="62040" y="82320"/>
                </a:lnTo>
                <a:lnTo>
                  <a:pt x="62340" y="82210"/>
                </a:lnTo>
                <a:lnTo>
                  <a:pt x="62670" y="82040"/>
                </a:lnTo>
                <a:lnTo>
                  <a:pt x="62780" y="81940"/>
                </a:lnTo>
                <a:lnTo>
                  <a:pt x="62890" y="81800"/>
                </a:lnTo>
                <a:lnTo>
                  <a:pt x="63260" y="81210"/>
                </a:lnTo>
                <a:lnTo>
                  <a:pt x="63410" y="81080"/>
                </a:lnTo>
                <a:lnTo>
                  <a:pt x="63490" y="81040"/>
                </a:lnTo>
                <a:lnTo>
                  <a:pt x="63760" y="81240"/>
                </a:lnTo>
                <a:lnTo>
                  <a:pt x="63920" y="81430"/>
                </a:lnTo>
                <a:lnTo>
                  <a:pt x="63960" y="81680"/>
                </a:lnTo>
                <a:lnTo>
                  <a:pt x="63820" y="82430"/>
                </a:lnTo>
                <a:lnTo>
                  <a:pt x="63830" y="82740"/>
                </a:lnTo>
                <a:lnTo>
                  <a:pt x="63910" y="83050"/>
                </a:lnTo>
                <a:lnTo>
                  <a:pt x="64050" y="83420"/>
                </a:lnTo>
                <a:lnTo>
                  <a:pt x="64150" y="83850"/>
                </a:lnTo>
                <a:lnTo>
                  <a:pt x="64080" y="84130"/>
                </a:lnTo>
                <a:lnTo>
                  <a:pt x="63940" y="84320"/>
                </a:lnTo>
                <a:lnTo>
                  <a:pt x="63670" y="84680"/>
                </a:lnTo>
                <a:lnTo>
                  <a:pt x="63530" y="85080"/>
                </a:lnTo>
                <a:lnTo>
                  <a:pt x="63640" y="85280"/>
                </a:lnTo>
                <a:lnTo>
                  <a:pt x="63870" y="85470"/>
                </a:lnTo>
                <a:lnTo>
                  <a:pt x="64070" y="85830"/>
                </a:lnTo>
                <a:lnTo>
                  <a:pt x="64070" y="85970"/>
                </a:lnTo>
                <a:lnTo>
                  <a:pt x="64040" y="86120"/>
                </a:lnTo>
                <a:lnTo>
                  <a:pt x="64030" y="86290"/>
                </a:lnTo>
                <a:lnTo>
                  <a:pt x="64090" y="86470"/>
                </a:lnTo>
                <a:lnTo>
                  <a:pt x="64190" y="86620"/>
                </a:lnTo>
                <a:lnTo>
                  <a:pt x="64330" y="86760"/>
                </a:lnTo>
                <a:lnTo>
                  <a:pt x="64480" y="86880"/>
                </a:lnTo>
                <a:lnTo>
                  <a:pt x="64620" y="86960"/>
                </a:lnTo>
                <a:lnTo>
                  <a:pt x="64790" y="86980"/>
                </a:lnTo>
                <a:lnTo>
                  <a:pt x="64970" y="86970"/>
                </a:lnTo>
                <a:lnTo>
                  <a:pt x="65090" y="87010"/>
                </a:lnTo>
                <a:lnTo>
                  <a:pt x="65120" y="87220"/>
                </a:lnTo>
                <a:lnTo>
                  <a:pt x="65160" y="87340"/>
                </a:lnTo>
                <a:lnTo>
                  <a:pt x="65460" y="87590"/>
                </a:lnTo>
                <a:lnTo>
                  <a:pt x="65570" y="87740"/>
                </a:lnTo>
                <a:lnTo>
                  <a:pt x="65600" y="87920"/>
                </a:lnTo>
                <a:lnTo>
                  <a:pt x="65550" y="88310"/>
                </a:lnTo>
                <a:lnTo>
                  <a:pt x="65590" y="88460"/>
                </a:lnTo>
                <a:lnTo>
                  <a:pt x="65710" y="88560"/>
                </a:lnTo>
                <a:lnTo>
                  <a:pt x="66090" y="88760"/>
                </a:lnTo>
                <a:lnTo>
                  <a:pt x="66250" y="88870"/>
                </a:lnTo>
                <a:lnTo>
                  <a:pt x="66700" y="89610"/>
                </a:lnTo>
                <a:lnTo>
                  <a:pt x="67050" y="90960"/>
                </a:lnTo>
                <a:lnTo>
                  <a:pt x="67390" y="92280"/>
                </a:lnTo>
                <a:lnTo>
                  <a:pt x="67020" y="92300"/>
                </a:lnTo>
                <a:lnTo>
                  <a:pt x="64720" y="92850"/>
                </a:lnTo>
                <a:lnTo>
                  <a:pt x="64350" y="93040"/>
                </a:lnTo>
                <a:lnTo>
                  <a:pt x="64480" y="93420"/>
                </a:lnTo>
                <a:lnTo>
                  <a:pt x="61090" y="93990"/>
                </a:lnTo>
                <a:lnTo>
                  <a:pt x="58260" y="94860"/>
                </a:lnTo>
                <a:lnTo>
                  <a:pt x="56990" y="95420"/>
                </a:lnTo>
                <a:lnTo>
                  <a:pt x="56840" y="95430"/>
                </a:lnTo>
                <a:lnTo>
                  <a:pt x="56730" y="95450"/>
                </a:lnTo>
                <a:lnTo>
                  <a:pt x="56740" y="95370"/>
                </a:lnTo>
                <a:lnTo>
                  <a:pt x="56990" y="95240"/>
                </a:lnTo>
                <a:lnTo>
                  <a:pt x="56990" y="94920"/>
                </a:lnTo>
                <a:lnTo>
                  <a:pt x="56990" y="94790"/>
                </a:lnTo>
                <a:lnTo>
                  <a:pt x="56970" y="94520"/>
                </a:lnTo>
                <a:lnTo>
                  <a:pt x="57000" y="94250"/>
                </a:lnTo>
                <a:lnTo>
                  <a:pt x="56680" y="94250"/>
                </a:lnTo>
                <a:lnTo>
                  <a:pt x="56360" y="94230"/>
                </a:lnTo>
                <a:lnTo>
                  <a:pt x="55700" y="94240"/>
                </a:lnTo>
                <a:lnTo>
                  <a:pt x="54930" y="94220"/>
                </a:lnTo>
                <a:lnTo>
                  <a:pt x="54850" y="94190"/>
                </a:lnTo>
                <a:lnTo>
                  <a:pt x="54790" y="94150"/>
                </a:lnTo>
                <a:lnTo>
                  <a:pt x="54770" y="94080"/>
                </a:lnTo>
                <a:lnTo>
                  <a:pt x="54830" y="94030"/>
                </a:lnTo>
                <a:lnTo>
                  <a:pt x="54860" y="93950"/>
                </a:lnTo>
                <a:lnTo>
                  <a:pt x="54800" y="93890"/>
                </a:lnTo>
                <a:lnTo>
                  <a:pt x="54770" y="93840"/>
                </a:lnTo>
                <a:lnTo>
                  <a:pt x="54730" y="93790"/>
                </a:lnTo>
                <a:lnTo>
                  <a:pt x="54760" y="93750"/>
                </a:lnTo>
                <a:lnTo>
                  <a:pt x="54740" y="93680"/>
                </a:lnTo>
                <a:lnTo>
                  <a:pt x="54670" y="93530"/>
                </a:lnTo>
                <a:lnTo>
                  <a:pt x="54640" y="93470"/>
                </a:lnTo>
                <a:lnTo>
                  <a:pt x="54620" y="93400"/>
                </a:lnTo>
                <a:lnTo>
                  <a:pt x="54610" y="93350"/>
                </a:lnTo>
                <a:lnTo>
                  <a:pt x="54590" y="93290"/>
                </a:lnTo>
                <a:lnTo>
                  <a:pt x="54550" y="93240"/>
                </a:lnTo>
                <a:lnTo>
                  <a:pt x="54500" y="93200"/>
                </a:lnTo>
                <a:lnTo>
                  <a:pt x="54450" y="93130"/>
                </a:lnTo>
                <a:lnTo>
                  <a:pt x="54390" y="93070"/>
                </a:lnTo>
                <a:lnTo>
                  <a:pt x="54340" y="93060"/>
                </a:lnTo>
                <a:lnTo>
                  <a:pt x="54270" y="93060"/>
                </a:lnTo>
                <a:lnTo>
                  <a:pt x="54220" y="93030"/>
                </a:lnTo>
                <a:lnTo>
                  <a:pt x="54150" y="93010"/>
                </a:lnTo>
                <a:lnTo>
                  <a:pt x="54090" y="92980"/>
                </a:lnTo>
                <a:lnTo>
                  <a:pt x="54070" y="92930"/>
                </a:lnTo>
                <a:lnTo>
                  <a:pt x="54030" y="92900"/>
                </a:lnTo>
                <a:lnTo>
                  <a:pt x="54000" y="92840"/>
                </a:lnTo>
                <a:lnTo>
                  <a:pt x="53950" y="92770"/>
                </a:lnTo>
                <a:lnTo>
                  <a:pt x="53900" y="92700"/>
                </a:lnTo>
                <a:lnTo>
                  <a:pt x="53860" y="92660"/>
                </a:lnTo>
                <a:lnTo>
                  <a:pt x="53830" y="92600"/>
                </a:lnTo>
                <a:lnTo>
                  <a:pt x="53820" y="92550"/>
                </a:lnTo>
                <a:lnTo>
                  <a:pt x="53790" y="92510"/>
                </a:lnTo>
                <a:lnTo>
                  <a:pt x="53770" y="92460"/>
                </a:lnTo>
                <a:lnTo>
                  <a:pt x="53740" y="92380"/>
                </a:lnTo>
                <a:lnTo>
                  <a:pt x="53720" y="92300"/>
                </a:lnTo>
                <a:lnTo>
                  <a:pt x="53720" y="92240"/>
                </a:lnTo>
                <a:lnTo>
                  <a:pt x="53710" y="92180"/>
                </a:lnTo>
                <a:lnTo>
                  <a:pt x="53710" y="92120"/>
                </a:lnTo>
                <a:lnTo>
                  <a:pt x="53680" y="92060"/>
                </a:lnTo>
                <a:lnTo>
                  <a:pt x="53620" y="92030"/>
                </a:lnTo>
                <a:lnTo>
                  <a:pt x="53570" y="91950"/>
                </a:lnTo>
                <a:lnTo>
                  <a:pt x="53550" y="91870"/>
                </a:lnTo>
                <a:lnTo>
                  <a:pt x="53540" y="91790"/>
                </a:lnTo>
                <a:lnTo>
                  <a:pt x="53520" y="91670"/>
                </a:lnTo>
                <a:lnTo>
                  <a:pt x="53550" y="91620"/>
                </a:lnTo>
                <a:lnTo>
                  <a:pt x="53570" y="91470"/>
                </a:lnTo>
                <a:lnTo>
                  <a:pt x="53550" y="91380"/>
                </a:lnTo>
                <a:lnTo>
                  <a:pt x="53530" y="91290"/>
                </a:lnTo>
                <a:lnTo>
                  <a:pt x="53500" y="91250"/>
                </a:lnTo>
                <a:lnTo>
                  <a:pt x="52780" y="91240"/>
                </a:lnTo>
                <a:lnTo>
                  <a:pt x="52570" y="91230"/>
                </a:lnTo>
                <a:lnTo>
                  <a:pt x="52280" y="91230"/>
                </a:lnTo>
                <a:lnTo>
                  <a:pt x="52040" y="91230"/>
                </a:lnTo>
                <a:lnTo>
                  <a:pt x="51770" y="91230"/>
                </a:lnTo>
                <a:lnTo>
                  <a:pt x="51500" y="91220"/>
                </a:lnTo>
                <a:lnTo>
                  <a:pt x="51470" y="91170"/>
                </a:lnTo>
                <a:lnTo>
                  <a:pt x="51430" y="91090"/>
                </a:lnTo>
                <a:lnTo>
                  <a:pt x="51410" y="90990"/>
                </a:lnTo>
                <a:lnTo>
                  <a:pt x="51370" y="90920"/>
                </a:lnTo>
                <a:lnTo>
                  <a:pt x="51330" y="90870"/>
                </a:lnTo>
                <a:lnTo>
                  <a:pt x="51260" y="90810"/>
                </a:lnTo>
                <a:lnTo>
                  <a:pt x="51210" y="90730"/>
                </a:lnTo>
                <a:lnTo>
                  <a:pt x="51180" y="90670"/>
                </a:lnTo>
                <a:lnTo>
                  <a:pt x="51150" y="90640"/>
                </a:lnTo>
                <a:lnTo>
                  <a:pt x="51010" y="90540"/>
                </a:lnTo>
                <a:lnTo>
                  <a:pt x="50960" y="90450"/>
                </a:lnTo>
                <a:lnTo>
                  <a:pt x="50850" y="90370"/>
                </a:lnTo>
                <a:lnTo>
                  <a:pt x="50570" y="90140"/>
                </a:lnTo>
                <a:lnTo>
                  <a:pt x="50320" y="90000"/>
                </a:lnTo>
                <a:lnTo>
                  <a:pt x="50130" y="89960"/>
                </a:lnTo>
                <a:lnTo>
                  <a:pt x="49900" y="89920"/>
                </a:lnTo>
                <a:lnTo>
                  <a:pt x="49630" y="89830"/>
                </a:lnTo>
                <a:lnTo>
                  <a:pt x="49540" y="89460"/>
                </a:lnTo>
                <a:lnTo>
                  <a:pt x="49370" y="89390"/>
                </a:lnTo>
                <a:lnTo>
                  <a:pt x="49150" y="89300"/>
                </a:lnTo>
                <a:lnTo>
                  <a:pt x="49040" y="89260"/>
                </a:lnTo>
                <a:lnTo>
                  <a:pt x="48940" y="89230"/>
                </a:lnTo>
                <a:lnTo>
                  <a:pt x="48870" y="89030"/>
                </a:lnTo>
                <a:lnTo>
                  <a:pt x="48900" y="88570"/>
                </a:lnTo>
                <a:lnTo>
                  <a:pt x="48650" y="88550"/>
                </a:lnTo>
                <a:lnTo>
                  <a:pt x="48570" y="88430"/>
                </a:lnTo>
                <a:lnTo>
                  <a:pt x="48530" y="88370"/>
                </a:lnTo>
                <a:lnTo>
                  <a:pt x="48490" y="88290"/>
                </a:lnTo>
                <a:lnTo>
                  <a:pt x="48460" y="88240"/>
                </a:lnTo>
                <a:lnTo>
                  <a:pt x="48430" y="88160"/>
                </a:lnTo>
                <a:lnTo>
                  <a:pt x="48400" y="88060"/>
                </a:lnTo>
                <a:lnTo>
                  <a:pt x="48390" y="87870"/>
                </a:lnTo>
                <a:lnTo>
                  <a:pt x="48380" y="87790"/>
                </a:lnTo>
                <a:lnTo>
                  <a:pt x="48410" y="8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