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Togo • State Map | Fully Editable Vector Shape</a:t>
            </a:r>
          </a:p>
        </p:txBody>
      </p:sp>
      <p:sp>
        <p:nvSpPr>
          <p:cNvPr id="101" name="K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370" y="21230"/>
                </a:moveTo>
                <a:lnTo>
                  <a:pt x="54890" y="22240"/>
                </a:lnTo>
                <a:lnTo>
                  <a:pt x="57450" y="23950"/>
                </a:lnTo>
                <a:lnTo>
                  <a:pt x="59330" y="25220"/>
                </a:lnTo>
                <a:lnTo>
                  <a:pt x="59560" y="25830"/>
                </a:lnTo>
                <a:lnTo>
                  <a:pt x="59560" y="25970"/>
                </a:lnTo>
                <a:lnTo>
                  <a:pt x="59580" y="27310"/>
                </a:lnTo>
                <a:lnTo>
                  <a:pt x="59620" y="29290"/>
                </a:lnTo>
                <a:lnTo>
                  <a:pt x="59640" y="30690"/>
                </a:lnTo>
                <a:lnTo>
                  <a:pt x="59780" y="31540"/>
                </a:lnTo>
                <a:lnTo>
                  <a:pt x="59750" y="31760"/>
                </a:lnTo>
                <a:lnTo>
                  <a:pt x="59710" y="31940"/>
                </a:lnTo>
                <a:lnTo>
                  <a:pt x="59720" y="32300"/>
                </a:lnTo>
                <a:lnTo>
                  <a:pt x="59690" y="32490"/>
                </a:lnTo>
                <a:lnTo>
                  <a:pt x="59580" y="32720"/>
                </a:lnTo>
                <a:lnTo>
                  <a:pt x="59270" y="33210"/>
                </a:lnTo>
                <a:lnTo>
                  <a:pt x="59190" y="33440"/>
                </a:lnTo>
                <a:lnTo>
                  <a:pt x="59250" y="33810"/>
                </a:lnTo>
                <a:lnTo>
                  <a:pt x="59430" y="34250"/>
                </a:lnTo>
                <a:lnTo>
                  <a:pt x="59690" y="34520"/>
                </a:lnTo>
                <a:lnTo>
                  <a:pt x="60000" y="34370"/>
                </a:lnTo>
                <a:lnTo>
                  <a:pt x="60200" y="34890"/>
                </a:lnTo>
                <a:lnTo>
                  <a:pt x="60330" y="36720"/>
                </a:lnTo>
                <a:lnTo>
                  <a:pt x="60580" y="37440"/>
                </a:lnTo>
                <a:lnTo>
                  <a:pt x="60920" y="37960"/>
                </a:lnTo>
                <a:lnTo>
                  <a:pt x="60920" y="37970"/>
                </a:lnTo>
                <a:lnTo>
                  <a:pt x="60220" y="38530"/>
                </a:lnTo>
                <a:lnTo>
                  <a:pt x="59890" y="38700"/>
                </a:lnTo>
                <a:lnTo>
                  <a:pt x="59570" y="38690"/>
                </a:lnTo>
                <a:lnTo>
                  <a:pt x="57110" y="39390"/>
                </a:lnTo>
                <a:lnTo>
                  <a:pt x="56760" y="39410"/>
                </a:lnTo>
                <a:lnTo>
                  <a:pt x="56550" y="39390"/>
                </a:lnTo>
                <a:lnTo>
                  <a:pt x="55660" y="39200"/>
                </a:lnTo>
                <a:lnTo>
                  <a:pt x="55380" y="39200"/>
                </a:lnTo>
                <a:lnTo>
                  <a:pt x="54040" y="39390"/>
                </a:lnTo>
                <a:lnTo>
                  <a:pt x="53440" y="39530"/>
                </a:lnTo>
                <a:lnTo>
                  <a:pt x="53400" y="39560"/>
                </a:lnTo>
                <a:lnTo>
                  <a:pt x="53350" y="39620"/>
                </a:lnTo>
                <a:lnTo>
                  <a:pt x="53300" y="39690"/>
                </a:lnTo>
                <a:lnTo>
                  <a:pt x="53230" y="39880"/>
                </a:lnTo>
                <a:lnTo>
                  <a:pt x="53180" y="40090"/>
                </a:lnTo>
                <a:lnTo>
                  <a:pt x="53170" y="40300"/>
                </a:lnTo>
                <a:lnTo>
                  <a:pt x="53210" y="40640"/>
                </a:lnTo>
                <a:lnTo>
                  <a:pt x="53210" y="41300"/>
                </a:lnTo>
                <a:lnTo>
                  <a:pt x="53250" y="41490"/>
                </a:lnTo>
                <a:lnTo>
                  <a:pt x="53450" y="41910"/>
                </a:lnTo>
                <a:lnTo>
                  <a:pt x="53430" y="42010"/>
                </a:lnTo>
                <a:lnTo>
                  <a:pt x="53360" y="42130"/>
                </a:lnTo>
                <a:lnTo>
                  <a:pt x="53060" y="42390"/>
                </a:lnTo>
                <a:lnTo>
                  <a:pt x="52820" y="42640"/>
                </a:lnTo>
                <a:lnTo>
                  <a:pt x="52560" y="42850"/>
                </a:lnTo>
                <a:lnTo>
                  <a:pt x="52410" y="42940"/>
                </a:lnTo>
                <a:lnTo>
                  <a:pt x="52270" y="42990"/>
                </a:lnTo>
                <a:lnTo>
                  <a:pt x="51940" y="43030"/>
                </a:lnTo>
                <a:lnTo>
                  <a:pt x="51280" y="43160"/>
                </a:lnTo>
                <a:lnTo>
                  <a:pt x="51170" y="43170"/>
                </a:lnTo>
                <a:lnTo>
                  <a:pt x="51060" y="43160"/>
                </a:lnTo>
                <a:lnTo>
                  <a:pt x="50940" y="43140"/>
                </a:lnTo>
                <a:lnTo>
                  <a:pt x="50650" y="43040"/>
                </a:lnTo>
                <a:lnTo>
                  <a:pt x="50540" y="43020"/>
                </a:lnTo>
                <a:lnTo>
                  <a:pt x="50310" y="43000"/>
                </a:lnTo>
                <a:lnTo>
                  <a:pt x="50200" y="42980"/>
                </a:lnTo>
                <a:lnTo>
                  <a:pt x="49630" y="42770"/>
                </a:lnTo>
                <a:lnTo>
                  <a:pt x="49580" y="42700"/>
                </a:lnTo>
                <a:lnTo>
                  <a:pt x="49550" y="42610"/>
                </a:lnTo>
                <a:lnTo>
                  <a:pt x="49530" y="42500"/>
                </a:lnTo>
                <a:lnTo>
                  <a:pt x="49460" y="42430"/>
                </a:lnTo>
                <a:lnTo>
                  <a:pt x="49360" y="42380"/>
                </a:lnTo>
                <a:lnTo>
                  <a:pt x="49130" y="42400"/>
                </a:lnTo>
                <a:lnTo>
                  <a:pt x="48970" y="42400"/>
                </a:lnTo>
                <a:lnTo>
                  <a:pt x="48840" y="42380"/>
                </a:lnTo>
                <a:lnTo>
                  <a:pt x="48720" y="42340"/>
                </a:lnTo>
                <a:lnTo>
                  <a:pt x="48630" y="42370"/>
                </a:lnTo>
                <a:lnTo>
                  <a:pt x="48550" y="42420"/>
                </a:lnTo>
                <a:lnTo>
                  <a:pt x="48500" y="42490"/>
                </a:lnTo>
                <a:lnTo>
                  <a:pt x="48460" y="42580"/>
                </a:lnTo>
                <a:lnTo>
                  <a:pt x="48420" y="42670"/>
                </a:lnTo>
                <a:lnTo>
                  <a:pt x="48360" y="42760"/>
                </a:lnTo>
                <a:lnTo>
                  <a:pt x="48270" y="42860"/>
                </a:lnTo>
                <a:lnTo>
                  <a:pt x="47890" y="43120"/>
                </a:lnTo>
                <a:lnTo>
                  <a:pt x="47830" y="43170"/>
                </a:lnTo>
                <a:lnTo>
                  <a:pt x="47790" y="43240"/>
                </a:lnTo>
                <a:lnTo>
                  <a:pt x="47790" y="43250"/>
                </a:lnTo>
                <a:lnTo>
                  <a:pt x="47750" y="43300"/>
                </a:lnTo>
                <a:lnTo>
                  <a:pt x="47570" y="43490"/>
                </a:lnTo>
                <a:lnTo>
                  <a:pt x="47450" y="43540"/>
                </a:lnTo>
                <a:lnTo>
                  <a:pt x="47130" y="43600"/>
                </a:lnTo>
                <a:lnTo>
                  <a:pt x="47030" y="43650"/>
                </a:lnTo>
                <a:lnTo>
                  <a:pt x="46960" y="43720"/>
                </a:lnTo>
                <a:lnTo>
                  <a:pt x="46900" y="43910"/>
                </a:lnTo>
                <a:lnTo>
                  <a:pt x="46880" y="44020"/>
                </a:lnTo>
                <a:lnTo>
                  <a:pt x="46860" y="44120"/>
                </a:lnTo>
                <a:lnTo>
                  <a:pt x="46820" y="44210"/>
                </a:lnTo>
                <a:lnTo>
                  <a:pt x="46770" y="44290"/>
                </a:lnTo>
                <a:lnTo>
                  <a:pt x="46050" y="44760"/>
                </a:lnTo>
                <a:lnTo>
                  <a:pt x="45960" y="44860"/>
                </a:lnTo>
                <a:lnTo>
                  <a:pt x="45930" y="44940"/>
                </a:lnTo>
                <a:lnTo>
                  <a:pt x="45940" y="45040"/>
                </a:lnTo>
                <a:lnTo>
                  <a:pt x="45990" y="45100"/>
                </a:lnTo>
                <a:lnTo>
                  <a:pt x="46050" y="45150"/>
                </a:lnTo>
                <a:lnTo>
                  <a:pt x="46090" y="45230"/>
                </a:lnTo>
                <a:lnTo>
                  <a:pt x="46090" y="45340"/>
                </a:lnTo>
                <a:lnTo>
                  <a:pt x="46020" y="45470"/>
                </a:lnTo>
                <a:lnTo>
                  <a:pt x="45920" y="45540"/>
                </a:lnTo>
                <a:lnTo>
                  <a:pt x="45800" y="45580"/>
                </a:lnTo>
                <a:lnTo>
                  <a:pt x="45530" y="45580"/>
                </a:lnTo>
                <a:lnTo>
                  <a:pt x="45430" y="45620"/>
                </a:lnTo>
                <a:lnTo>
                  <a:pt x="45070" y="45950"/>
                </a:lnTo>
                <a:lnTo>
                  <a:pt x="44700" y="46090"/>
                </a:lnTo>
                <a:lnTo>
                  <a:pt x="44440" y="46170"/>
                </a:lnTo>
                <a:lnTo>
                  <a:pt x="44430" y="46160"/>
                </a:lnTo>
                <a:lnTo>
                  <a:pt x="44470" y="46110"/>
                </a:lnTo>
                <a:lnTo>
                  <a:pt x="44510" y="46060"/>
                </a:lnTo>
                <a:lnTo>
                  <a:pt x="44560" y="46010"/>
                </a:lnTo>
                <a:lnTo>
                  <a:pt x="44630" y="45990"/>
                </a:lnTo>
                <a:lnTo>
                  <a:pt x="44630" y="45920"/>
                </a:lnTo>
                <a:lnTo>
                  <a:pt x="44680" y="45860"/>
                </a:lnTo>
                <a:lnTo>
                  <a:pt x="44760" y="45880"/>
                </a:lnTo>
                <a:lnTo>
                  <a:pt x="44830" y="45900"/>
                </a:lnTo>
                <a:lnTo>
                  <a:pt x="44880" y="45840"/>
                </a:lnTo>
                <a:lnTo>
                  <a:pt x="44870" y="45760"/>
                </a:lnTo>
                <a:lnTo>
                  <a:pt x="44820" y="45720"/>
                </a:lnTo>
                <a:lnTo>
                  <a:pt x="44850" y="45640"/>
                </a:lnTo>
                <a:lnTo>
                  <a:pt x="44870" y="45550"/>
                </a:lnTo>
                <a:lnTo>
                  <a:pt x="44930" y="45500"/>
                </a:lnTo>
                <a:lnTo>
                  <a:pt x="44980" y="45480"/>
                </a:lnTo>
                <a:lnTo>
                  <a:pt x="44970" y="45400"/>
                </a:lnTo>
                <a:lnTo>
                  <a:pt x="44920" y="45330"/>
                </a:lnTo>
                <a:lnTo>
                  <a:pt x="44880" y="45250"/>
                </a:lnTo>
                <a:lnTo>
                  <a:pt x="44850" y="45170"/>
                </a:lnTo>
                <a:lnTo>
                  <a:pt x="44810" y="45110"/>
                </a:lnTo>
                <a:lnTo>
                  <a:pt x="44750" y="45030"/>
                </a:lnTo>
                <a:lnTo>
                  <a:pt x="44730" y="44960"/>
                </a:lnTo>
                <a:lnTo>
                  <a:pt x="44730" y="44890"/>
                </a:lnTo>
                <a:lnTo>
                  <a:pt x="44730" y="44840"/>
                </a:lnTo>
                <a:lnTo>
                  <a:pt x="44710" y="44780"/>
                </a:lnTo>
                <a:lnTo>
                  <a:pt x="44670" y="44740"/>
                </a:lnTo>
                <a:lnTo>
                  <a:pt x="44680" y="44680"/>
                </a:lnTo>
                <a:lnTo>
                  <a:pt x="44720" y="44630"/>
                </a:lnTo>
                <a:lnTo>
                  <a:pt x="44740" y="44560"/>
                </a:lnTo>
                <a:lnTo>
                  <a:pt x="44740" y="44500"/>
                </a:lnTo>
                <a:lnTo>
                  <a:pt x="44750" y="44420"/>
                </a:lnTo>
                <a:lnTo>
                  <a:pt x="44710" y="44340"/>
                </a:lnTo>
                <a:lnTo>
                  <a:pt x="44670" y="44280"/>
                </a:lnTo>
                <a:lnTo>
                  <a:pt x="44670" y="44220"/>
                </a:lnTo>
                <a:lnTo>
                  <a:pt x="44620" y="44150"/>
                </a:lnTo>
                <a:lnTo>
                  <a:pt x="44560" y="44110"/>
                </a:lnTo>
                <a:lnTo>
                  <a:pt x="44510" y="44080"/>
                </a:lnTo>
                <a:lnTo>
                  <a:pt x="44400" y="44020"/>
                </a:lnTo>
                <a:lnTo>
                  <a:pt x="44110" y="43430"/>
                </a:lnTo>
                <a:lnTo>
                  <a:pt x="43960" y="43090"/>
                </a:lnTo>
                <a:lnTo>
                  <a:pt x="43970" y="43030"/>
                </a:lnTo>
                <a:lnTo>
                  <a:pt x="43970" y="42940"/>
                </a:lnTo>
                <a:lnTo>
                  <a:pt x="43950" y="42870"/>
                </a:lnTo>
                <a:lnTo>
                  <a:pt x="43890" y="42830"/>
                </a:lnTo>
                <a:lnTo>
                  <a:pt x="43860" y="42770"/>
                </a:lnTo>
                <a:lnTo>
                  <a:pt x="43840" y="42700"/>
                </a:lnTo>
                <a:lnTo>
                  <a:pt x="43840" y="42640"/>
                </a:lnTo>
                <a:lnTo>
                  <a:pt x="43710" y="42600"/>
                </a:lnTo>
                <a:lnTo>
                  <a:pt x="43720" y="42250"/>
                </a:lnTo>
                <a:lnTo>
                  <a:pt x="43840" y="42250"/>
                </a:lnTo>
                <a:lnTo>
                  <a:pt x="43860" y="41940"/>
                </a:lnTo>
                <a:lnTo>
                  <a:pt x="43780" y="41940"/>
                </a:lnTo>
                <a:lnTo>
                  <a:pt x="44140" y="41450"/>
                </a:lnTo>
                <a:lnTo>
                  <a:pt x="44210" y="41440"/>
                </a:lnTo>
                <a:lnTo>
                  <a:pt x="44240" y="41380"/>
                </a:lnTo>
                <a:lnTo>
                  <a:pt x="44240" y="41320"/>
                </a:lnTo>
                <a:lnTo>
                  <a:pt x="44270" y="41250"/>
                </a:lnTo>
                <a:lnTo>
                  <a:pt x="44240" y="41180"/>
                </a:lnTo>
                <a:lnTo>
                  <a:pt x="44210" y="41100"/>
                </a:lnTo>
                <a:lnTo>
                  <a:pt x="44240" y="41030"/>
                </a:lnTo>
                <a:lnTo>
                  <a:pt x="44210" y="40970"/>
                </a:lnTo>
                <a:lnTo>
                  <a:pt x="44190" y="40910"/>
                </a:lnTo>
                <a:lnTo>
                  <a:pt x="44180" y="40850"/>
                </a:lnTo>
                <a:lnTo>
                  <a:pt x="44160" y="40780"/>
                </a:lnTo>
                <a:lnTo>
                  <a:pt x="44160" y="40700"/>
                </a:lnTo>
                <a:lnTo>
                  <a:pt x="44110" y="40640"/>
                </a:lnTo>
                <a:lnTo>
                  <a:pt x="44160" y="40590"/>
                </a:lnTo>
                <a:lnTo>
                  <a:pt x="44210" y="40550"/>
                </a:lnTo>
                <a:lnTo>
                  <a:pt x="44270" y="40520"/>
                </a:lnTo>
                <a:lnTo>
                  <a:pt x="44330" y="40480"/>
                </a:lnTo>
                <a:lnTo>
                  <a:pt x="44390" y="40450"/>
                </a:lnTo>
                <a:lnTo>
                  <a:pt x="44460" y="40440"/>
                </a:lnTo>
                <a:lnTo>
                  <a:pt x="44530" y="40460"/>
                </a:lnTo>
                <a:lnTo>
                  <a:pt x="44570" y="40410"/>
                </a:lnTo>
                <a:lnTo>
                  <a:pt x="44590" y="40350"/>
                </a:lnTo>
                <a:lnTo>
                  <a:pt x="44660" y="40310"/>
                </a:lnTo>
                <a:lnTo>
                  <a:pt x="44720" y="40260"/>
                </a:lnTo>
                <a:lnTo>
                  <a:pt x="44740" y="40210"/>
                </a:lnTo>
                <a:lnTo>
                  <a:pt x="44760" y="40150"/>
                </a:lnTo>
                <a:lnTo>
                  <a:pt x="44770" y="40090"/>
                </a:lnTo>
                <a:lnTo>
                  <a:pt x="44800" y="40020"/>
                </a:lnTo>
                <a:lnTo>
                  <a:pt x="44830" y="39980"/>
                </a:lnTo>
                <a:lnTo>
                  <a:pt x="44870" y="39920"/>
                </a:lnTo>
                <a:lnTo>
                  <a:pt x="44890" y="39840"/>
                </a:lnTo>
                <a:lnTo>
                  <a:pt x="44900" y="39790"/>
                </a:lnTo>
                <a:lnTo>
                  <a:pt x="44930" y="39720"/>
                </a:lnTo>
                <a:lnTo>
                  <a:pt x="44970" y="39670"/>
                </a:lnTo>
                <a:lnTo>
                  <a:pt x="45090" y="39520"/>
                </a:lnTo>
                <a:lnTo>
                  <a:pt x="45200" y="39390"/>
                </a:lnTo>
                <a:lnTo>
                  <a:pt x="44970" y="39240"/>
                </a:lnTo>
                <a:lnTo>
                  <a:pt x="44940" y="39200"/>
                </a:lnTo>
                <a:lnTo>
                  <a:pt x="44900" y="39170"/>
                </a:lnTo>
                <a:lnTo>
                  <a:pt x="44870" y="39130"/>
                </a:lnTo>
                <a:lnTo>
                  <a:pt x="44820" y="39060"/>
                </a:lnTo>
                <a:lnTo>
                  <a:pt x="44790" y="38970"/>
                </a:lnTo>
                <a:lnTo>
                  <a:pt x="44650" y="38640"/>
                </a:lnTo>
                <a:lnTo>
                  <a:pt x="44650" y="38580"/>
                </a:lnTo>
                <a:lnTo>
                  <a:pt x="44790" y="38310"/>
                </a:lnTo>
                <a:lnTo>
                  <a:pt x="45110" y="37920"/>
                </a:lnTo>
                <a:lnTo>
                  <a:pt x="45230" y="37800"/>
                </a:lnTo>
                <a:lnTo>
                  <a:pt x="45170" y="37790"/>
                </a:lnTo>
                <a:lnTo>
                  <a:pt x="45220" y="37710"/>
                </a:lnTo>
                <a:lnTo>
                  <a:pt x="45460" y="37730"/>
                </a:lnTo>
                <a:lnTo>
                  <a:pt x="45570" y="37720"/>
                </a:lnTo>
                <a:lnTo>
                  <a:pt x="45580" y="37650"/>
                </a:lnTo>
                <a:lnTo>
                  <a:pt x="45640" y="37510"/>
                </a:lnTo>
                <a:lnTo>
                  <a:pt x="45630" y="37380"/>
                </a:lnTo>
                <a:lnTo>
                  <a:pt x="45570" y="37330"/>
                </a:lnTo>
                <a:lnTo>
                  <a:pt x="45530" y="37270"/>
                </a:lnTo>
                <a:lnTo>
                  <a:pt x="45510" y="37210"/>
                </a:lnTo>
                <a:lnTo>
                  <a:pt x="45500" y="37150"/>
                </a:lnTo>
                <a:lnTo>
                  <a:pt x="45470" y="37080"/>
                </a:lnTo>
                <a:lnTo>
                  <a:pt x="45450" y="37020"/>
                </a:lnTo>
                <a:lnTo>
                  <a:pt x="45490" y="36960"/>
                </a:lnTo>
                <a:lnTo>
                  <a:pt x="45630" y="36840"/>
                </a:lnTo>
                <a:lnTo>
                  <a:pt x="45660" y="35890"/>
                </a:lnTo>
                <a:lnTo>
                  <a:pt x="45570" y="35840"/>
                </a:lnTo>
                <a:lnTo>
                  <a:pt x="45520" y="35800"/>
                </a:lnTo>
                <a:lnTo>
                  <a:pt x="45500" y="35750"/>
                </a:lnTo>
                <a:lnTo>
                  <a:pt x="45510" y="35690"/>
                </a:lnTo>
                <a:lnTo>
                  <a:pt x="45480" y="35620"/>
                </a:lnTo>
                <a:lnTo>
                  <a:pt x="45420" y="35590"/>
                </a:lnTo>
                <a:lnTo>
                  <a:pt x="45360" y="35600"/>
                </a:lnTo>
                <a:lnTo>
                  <a:pt x="45310" y="35580"/>
                </a:lnTo>
                <a:lnTo>
                  <a:pt x="45250" y="35560"/>
                </a:lnTo>
                <a:lnTo>
                  <a:pt x="45190" y="35540"/>
                </a:lnTo>
                <a:lnTo>
                  <a:pt x="45150" y="35500"/>
                </a:lnTo>
                <a:lnTo>
                  <a:pt x="45090" y="35490"/>
                </a:lnTo>
                <a:lnTo>
                  <a:pt x="45020" y="35460"/>
                </a:lnTo>
                <a:lnTo>
                  <a:pt x="44950" y="35450"/>
                </a:lnTo>
                <a:lnTo>
                  <a:pt x="44920" y="35390"/>
                </a:lnTo>
                <a:lnTo>
                  <a:pt x="44880" y="35320"/>
                </a:lnTo>
                <a:lnTo>
                  <a:pt x="44800" y="35310"/>
                </a:lnTo>
                <a:lnTo>
                  <a:pt x="44730" y="35330"/>
                </a:lnTo>
                <a:lnTo>
                  <a:pt x="44650" y="35340"/>
                </a:lnTo>
                <a:lnTo>
                  <a:pt x="44580" y="35310"/>
                </a:lnTo>
                <a:lnTo>
                  <a:pt x="44510" y="35310"/>
                </a:lnTo>
                <a:lnTo>
                  <a:pt x="44490" y="35240"/>
                </a:lnTo>
                <a:lnTo>
                  <a:pt x="44450" y="35200"/>
                </a:lnTo>
                <a:lnTo>
                  <a:pt x="44430" y="35120"/>
                </a:lnTo>
                <a:lnTo>
                  <a:pt x="44460" y="35040"/>
                </a:lnTo>
                <a:lnTo>
                  <a:pt x="44500" y="34990"/>
                </a:lnTo>
                <a:lnTo>
                  <a:pt x="44560" y="34960"/>
                </a:lnTo>
                <a:lnTo>
                  <a:pt x="44570" y="34900"/>
                </a:lnTo>
                <a:lnTo>
                  <a:pt x="44600" y="34820"/>
                </a:lnTo>
                <a:lnTo>
                  <a:pt x="44550" y="34760"/>
                </a:lnTo>
                <a:lnTo>
                  <a:pt x="44540" y="34670"/>
                </a:lnTo>
                <a:lnTo>
                  <a:pt x="44470" y="34600"/>
                </a:lnTo>
                <a:lnTo>
                  <a:pt x="44410" y="34550"/>
                </a:lnTo>
                <a:lnTo>
                  <a:pt x="44360" y="34500"/>
                </a:lnTo>
                <a:lnTo>
                  <a:pt x="44320" y="34450"/>
                </a:lnTo>
                <a:lnTo>
                  <a:pt x="44250" y="34460"/>
                </a:lnTo>
                <a:lnTo>
                  <a:pt x="44160" y="34450"/>
                </a:lnTo>
                <a:lnTo>
                  <a:pt x="44070" y="34410"/>
                </a:lnTo>
                <a:lnTo>
                  <a:pt x="44000" y="34390"/>
                </a:lnTo>
                <a:lnTo>
                  <a:pt x="43920" y="34380"/>
                </a:lnTo>
                <a:lnTo>
                  <a:pt x="43850" y="34360"/>
                </a:lnTo>
                <a:lnTo>
                  <a:pt x="43800" y="34320"/>
                </a:lnTo>
                <a:lnTo>
                  <a:pt x="43750" y="34260"/>
                </a:lnTo>
                <a:lnTo>
                  <a:pt x="43660" y="34230"/>
                </a:lnTo>
                <a:lnTo>
                  <a:pt x="43560" y="34190"/>
                </a:lnTo>
                <a:lnTo>
                  <a:pt x="43500" y="34190"/>
                </a:lnTo>
                <a:lnTo>
                  <a:pt x="43420" y="34200"/>
                </a:lnTo>
                <a:lnTo>
                  <a:pt x="43350" y="34220"/>
                </a:lnTo>
                <a:lnTo>
                  <a:pt x="43260" y="34230"/>
                </a:lnTo>
                <a:lnTo>
                  <a:pt x="43190" y="34220"/>
                </a:lnTo>
                <a:lnTo>
                  <a:pt x="43140" y="34200"/>
                </a:lnTo>
                <a:lnTo>
                  <a:pt x="43070" y="34200"/>
                </a:lnTo>
                <a:lnTo>
                  <a:pt x="43010" y="34180"/>
                </a:lnTo>
                <a:lnTo>
                  <a:pt x="42950" y="34220"/>
                </a:lnTo>
                <a:lnTo>
                  <a:pt x="42890" y="34260"/>
                </a:lnTo>
                <a:lnTo>
                  <a:pt x="42830" y="34310"/>
                </a:lnTo>
                <a:lnTo>
                  <a:pt x="42760" y="34300"/>
                </a:lnTo>
                <a:lnTo>
                  <a:pt x="42690" y="34320"/>
                </a:lnTo>
                <a:lnTo>
                  <a:pt x="42620" y="34340"/>
                </a:lnTo>
                <a:lnTo>
                  <a:pt x="42540" y="34350"/>
                </a:lnTo>
                <a:lnTo>
                  <a:pt x="42460" y="34340"/>
                </a:lnTo>
                <a:lnTo>
                  <a:pt x="42390" y="34340"/>
                </a:lnTo>
                <a:lnTo>
                  <a:pt x="42300" y="34320"/>
                </a:lnTo>
                <a:lnTo>
                  <a:pt x="42210" y="34290"/>
                </a:lnTo>
                <a:lnTo>
                  <a:pt x="42130" y="34260"/>
                </a:lnTo>
                <a:lnTo>
                  <a:pt x="42060" y="34230"/>
                </a:lnTo>
                <a:lnTo>
                  <a:pt x="41990" y="34240"/>
                </a:lnTo>
                <a:lnTo>
                  <a:pt x="41940" y="34280"/>
                </a:lnTo>
                <a:lnTo>
                  <a:pt x="41900" y="34310"/>
                </a:lnTo>
                <a:lnTo>
                  <a:pt x="41840" y="34350"/>
                </a:lnTo>
                <a:lnTo>
                  <a:pt x="41780" y="34400"/>
                </a:lnTo>
                <a:lnTo>
                  <a:pt x="41730" y="34440"/>
                </a:lnTo>
                <a:lnTo>
                  <a:pt x="41740" y="34490"/>
                </a:lnTo>
                <a:lnTo>
                  <a:pt x="41530" y="34580"/>
                </a:lnTo>
                <a:lnTo>
                  <a:pt x="41450" y="34720"/>
                </a:lnTo>
                <a:lnTo>
                  <a:pt x="41390" y="35090"/>
                </a:lnTo>
                <a:lnTo>
                  <a:pt x="41360" y="35140"/>
                </a:lnTo>
                <a:lnTo>
                  <a:pt x="41350" y="35140"/>
                </a:lnTo>
                <a:lnTo>
                  <a:pt x="41290" y="35180"/>
                </a:lnTo>
                <a:lnTo>
                  <a:pt x="41220" y="35180"/>
                </a:lnTo>
                <a:lnTo>
                  <a:pt x="41140" y="35200"/>
                </a:lnTo>
                <a:lnTo>
                  <a:pt x="41090" y="35230"/>
                </a:lnTo>
                <a:lnTo>
                  <a:pt x="41020" y="35290"/>
                </a:lnTo>
                <a:lnTo>
                  <a:pt x="40960" y="35320"/>
                </a:lnTo>
                <a:lnTo>
                  <a:pt x="40910" y="35350"/>
                </a:lnTo>
                <a:lnTo>
                  <a:pt x="40840" y="35370"/>
                </a:lnTo>
                <a:lnTo>
                  <a:pt x="40790" y="35380"/>
                </a:lnTo>
                <a:lnTo>
                  <a:pt x="40740" y="35410"/>
                </a:lnTo>
                <a:lnTo>
                  <a:pt x="40680" y="35460"/>
                </a:lnTo>
                <a:lnTo>
                  <a:pt x="40590" y="35480"/>
                </a:lnTo>
                <a:lnTo>
                  <a:pt x="40520" y="35500"/>
                </a:lnTo>
                <a:lnTo>
                  <a:pt x="40440" y="35500"/>
                </a:lnTo>
                <a:lnTo>
                  <a:pt x="40390" y="35480"/>
                </a:lnTo>
                <a:lnTo>
                  <a:pt x="40330" y="35480"/>
                </a:lnTo>
                <a:lnTo>
                  <a:pt x="40230" y="35480"/>
                </a:lnTo>
                <a:lnTo>
                  <a:pt x="40200" y="35410"/>
                </a:lnTo>
                <a:lnTo>
                  <a:pt x="40130" y="35380"/>
                </a:lnTo>
                <a:lnTo>
                  <a:pt x="40070" y="35360"/>
                </a:lnTo>
                <a:lnTo>
                  <a:pt x="40010" y="35330"/>
                </a:lnTo>
                <a:lnTo>
                  <a:pt x="39990" y="35260"/>
                </a:lnTo>
                <a:lnTo>
                  <a:pt x="39940" y="35180"/>
                </a:lnTo>
                <a:lnTo>
                  <a:pt x="39910" y="35130"/>
                </a:lnTo>
                <a:lnTo>
                  <a:pt x="39850" y="35090"/>
                </a:lnTo>
                <a:lnTo>
                  <a:pt x="39820" y="35050"/>
                </a:lnTo>
                <a:lnTo>
                  <a:pt x="39760" y="34990"/>
                </a:lnTo>
                <a:lnTo>
                  <a:pt x="39710" y="34930"/>
                </a:lnTo>
                <a:lnTo>
                  <a:pt x="39670" y="34870"/>
                </a:lnTo>
                <a:lnTo>
                  <a:pt x="39650" y="34770"/>
                </a:lnTo>
                <a:lnTo>
                  <a:pt x="39650" y="34750"/>
                </a:lnTo>
                <a:lnTo>
                  <a:pt x="39650" y="34680"/>
                </a:lnTo>
                <a:lnTo>
                  <a:pt x="40090" y="34590"/>
                </a:lnTo>
                <a:lnTo>
                  <a:pt x="40120" y="34600"/>
                </a:lnTo>
                <a:lnTo>
                  <a:pt x="40180" y="34600"/>
                </a:lnTo>
                <a:lnTo>
                  <a:pt x="40250" y="34600"/>
                </a:lnTo>
                <a:lnTo>
                  <a:pt x="40310" y="34590"/>
                </a:lnTo>
                <a:lnTo>
                  <a:pt x="40400" y="34570"/>
                </a:lnTo>
                <a:lnTo>
                  <a:pt x="40430" y="34530"/>
                </a:lnTo>
                <a:lnTo>
                  <a:pt x="40440" y="34510"/>
                </a:lnTo>
                <a:lnTo>
                  <a:pt x="40670" y="34420"/>
                </a:lnTo>
                <a:lnTo>
                  <a:pt x="40700" y="34390"/>
                </a:lnTo>
                <a:lnTo>
                  <a:pt x="40750" y="34380"/>
                </a:lnTo>
                <a:lnTo>
                  <a:pt x="40770" y="34340"/>
                </a:lnTo>
                <a:lnTo>
                  <a:pt x="40800" y="34320"/>
                </a:lnTo>
                <a:lnTo>
                  <a:pt x="40850" y="34310"/>
                </a:lnTo>
                <a:lnTo>
                  <a:pt x="40910" y="34260"/>
                </a:lnTo>
                <a:lnTo>
                  <a:pt x="40980" y="34230"/>
                </a:lnTo>
                <a:lnTo>
                  <a:pt x="41040" y="34190"/>
                </a:lnTo>
                <a:lnTo>
                  <a:pt x="41120" y="34120"/>
                </a:lnTo>
                <a:lnTo>
                  <a:pt x="41120" y="34060"/>
                </a:lnTo>
                <a:lnTo>
                  <a:pt x="41100" y="33990"/>
                </a:lnTo>
                <a:lnTo>
                  <a:pt x="41050" y="33940"/>
                </a:lnTo>
                <a:lnTo>
                  <a:pt x="40940" y="33870"/>
                </a:lnTo>
                <a:lnTo>
                  <a:pt x="40860" y="33820"/>
                </a:lnTo>
                <a:lnTo>
                  <a:pt x="40760" y="33780"/>
                </a:lnTo>
                <a:lnTo>
                  <a:pt x="40710" y="33770"/>
                </a:lnTo>
                <a:lnTo>
                  <a:pt x="40640" y="33760"/>
                </a:lnTo>
                <a:lnTo>
                  <a:pt x="40570" y="33770"/>
                </a:lnTo>
                <a:lnTo>
                  <a:pt x="40490" y="33800"/>
                </a:lnTo>
                <a:lnTo>
                  <a:pt x="40430" y="33820"/>
                </a:lnTo>
                <a:lnTo>
                  <a:pt x="40370" y="33830"/>
                </a:lnTo>
                <a:lnTo>
                  <a:pt x="40290" y="33840"/>
                </a:lnTo>
                <a:lnTo>
                  <a:pt x="40210" y="33850"/>
                </a:lnTo>
                <a:lnTo>
                  <a:pt x="40160" y="33860"/>
                </a:lnTo>
                <a:lnTo>
                  <a:pt x="40100" y="33860"/>
                </a:lnTo>
                <a:lnTo>
                  <a:pt x="40050" y="33840"/>
                </a:lnTo>
                <a:lnTo>
                  <a:pt x="39990" y="33820"/>
                </a:lnTo>
                <a:lnTo>
                  <a:pt x="39910" y="33760"/>
                </a:lnTo>
                <a:lnTo>
                  <a:pt x="39850" y="33690"/>
                </a:lnTo>
                <a:lnTo>
                  <a:pt x="39800" y="33580"/>
                </a:lnTo>
                <a:lnTo>
                  <a:pt x="39780" y="33490"/>
                </a:lnTo>
                <a:lnTo>
                  <a:pt x="39780" y="33430"/>
                </a:lnTo>
                <a:lnTo>
                  <a:pt x="39770" y="33360"/>
                </a:lnTo>
                <a:lnTo>
                  <a:pt x="39770" y="33300"/>
                </a:lnTo>
                <a:lnTo>
                  <a:pt x="39800" y="33240"/>
                </a:lnTo>
                <a:lnTo>
                  <a:pt x="39810" y="33170"/>
                </a:lnTo>
                <a:lnTo>
                  <a:pt x="39830" y="33110"/>
                </a:lnTo>
                <a:lnTo>
                  <a:pt x="39840" y="33060"/>
                </a:lnTo>
                <a:lnTo>
                  <a:pt x="39850" y="32990"/>
                </a:lnTo>
                <a:lnTo>
                  <a:pt x="39840" y="32920"/>
                </a:lnTo>
                <a:lnTo>
                  <a:pt x="39870" y="32860"/>
                </a:lnTo>
                <a:lnTo>
                  <a:pt x="40160" y="32890"/>
                </a:lnTo>
                <a:lnTo>
                  <a:pt x="40180" y="32900"/>
                </a:lnTo>
                <a:lnTo>
                  <a:pt x="40230" y="32940"/>
                </a:lnTo>
                <a:lnTo>
                  <a:pt x="40300" y="32980"/>
                </a:lnTo>
                <a:lnTo>
                  <a:pt x="40390" y="32970"/>
                </a:lnTo>
                <a:lnTo>
                  <a:pt x="40450" y="32920"/>
                </a:lnTo>
                <a:lnTo>
                  <a:pt x="40580" y="32940"/>
                </a:lnTo>
                <a:lnTo>
                  <a:pt x="41010" y="32910"/>
                </a:lnTo>
                <a:lnTo>
                  <a:pt x="41160" y="32810"/>
                </a:lnTo>
                <a:lnTo>
                  <a:pt x="41220" y="32830"/>
                </a:lnTo>
                <a:lnTo>
                  <a:pt x="41290" y="32830"/>
                </a:lnTo>
                <a:lnTo>
                  <a:pt x="41340" y="32800"/>
                </a:lnTo>
                <a:lnTo>
                  <a:pt x="41410" y="32770"/>
                </a:lnTo>
                <a:lnTo>
                  <a:pt x="41440" y="32770"/>
                </a:lnTo>
                <a:lnTo>
                  <a:pt x="41530" y="32770"/>
                </a:lnTo>
                <a:lnTo>
                  <a:pt x="41600" y="32780"/>
                </a:lnTo>
                <a:lnTo>
                  <a:pt x="41650" y="32800"/>
                </a:lnTo>
                <a:lnTo>
                  <a:pt x="41710" y="32850"/>
                </a:lnTo>
                <a:lnTo>
                  <a:pt x="41790" y="32880"/>
                </a:lnTo>
                <a:lnTo>
                  <a:pt x="41860" y="32890"/>
                </a:lnTo>
                <a:lnTo>
                  <a:pt x="41930" y="32880"/>
                </a:lnTo>
                <a:lnTo>
                  <a:pt x="42020" y="32850"/>
                </a:lnTo>
                <a:lnTo>
                  <a:pt x="42100" y="32830"/>
                </a:lnTo>
                <a:lnTo>
                  <a:pt x="42160" y="32800"/>
                </a:lnTo>
                <a:lnTo>
                  <a:pt x="42200" y="32750"/>
                </a:lnTo>
                <a:lnTo>
                  <a:pt x="42250" y="32720"/>
                </a:lnTo>
                <a:lnTo>
                  <a:pt x="42300" y="32690"/>
                </a:lnTo>
                <a:lnTo>
                  <a:pt x="42350" y="32650"/>
                </a:lnTo>
                <a:lnTo>
                  <a:pt x="42380" y="32600"/>
                </a:lnTo>
                <a:lnTo>
                  <a:pt x="42400" y="32540"/>
                </a:lnTo>
                <a:lnTo>
                  <a:pt x="42360" y="32440"/>
                </a:lnTo>
                <a:lnTo>
                  <a:pt x="42310" y="32380"/>
                </a:lnTo>
                <a:lnTo>
                  <a:pt x="42260" y="32320"/>
                </a:lnTo>
                <a:lnTo>
                  <a:pt x="42240" y="32260"/>
                </a:lnTo>
                <a:lnTo>
                  <a:pt x="42260" y="32160"/>
                </a:lnTo>
                <a:lnTo>
                  <a:pt x="42280" y="32090"/>
                </a:lnTo>
                <a:lnTo>
                  <a:pt x="42300" y="32030"/>
                </a:lnTo>
                <a:lnTo>
                  <a:pt x="42320" y="31950"/>
                </a:lnTo>
                <a:lnTo>
                  <a:pt x="42340" y="31890"/>
                </a:lnTo>
                <a:lnTo>
                  <a:pt x="42360" y="31820"/>
                </a:lnTo>
                <a:lnTo>
                  <a:pt x="42370" y="31740"/>
                </a:lnTo>
                <a:lnTo>
                  <a:pt x="42380" y="31660"/>
                </a:lnTo>
                <a:lnTo>
                  <a:pt x="42390" y="31590"/>
                </a:lnTo>
                <a:lnTo>
                  <a:pt x="42330" y="31590"/>
                </a:lnTo>
                <a:lnTo>
                  <a:pt x="42290" y="31510"/>
                </a:lnTo>
                <a:lnTo>
                  <a:pt x="42280" y="31450"/>
                </a:lnTo>
                <a:lnTo>
                  <a:pt x="42200" y="31420"/>
                </a:lnTo>
                <a:lnTo>
                  <a:pt x="42140" y="31370"/>
                </a:lnTo>
                <a:lnTo>
                  <a:pt x="42110" y="31290"/>
                </a:lnTo>
                <a:lnTo>
                  <a:pt x="42140" y="31230"/>
                </a:lnTo>
                <a:lnTo>
                  <a:pt x="42110" y="31170"/>
                </a:lnTo>
                <a:lnTo>
                  <a:pt x="42060" y="31140"/>
                </a:lnTo>
                <a:lnTo>
                  <a:pt x="42050" y="31080"/>
                </a:lnTo>
                <a:lnTo>
                  <a:pt x="42030" y="31040"/>
                </a:lnTo>
                <a:lnTo>
                  <a:pt x="41940" y="31020"/>
                </a:lnTo>
                <a:lnTo>
                  <a:pt x="41860" y="31010"/>
                </a:lnTo>
                <a:lnTo>
                  <a:pt x="41830" y="30940"/>
                </a:lnTo>
                <a:lnTo>
                  <a:pt x="41830" y="30840"/>
                </a:lnTo>
                <a:lnTo>
                  <a:pt x="41840" y="30770"/>
                </a:lnTo>
                <a:lnTo>
                  <a:pt x="41840" y="30670"/>
                </a:lnTo>
                <a:lnTo>
                  <a:pt x="41810" y="30610"/>
                </a:lnTo>
                <a:lnTo>
                  <a:pt x="41790" y="30550"/>
                </a:lnTo>
                <a:lnTo>
                  <a:pt x="41770" y="30420"/>
                </a:lnTo>
                <a:lnTo>
                  <a:pt x="41760" y="30350"/>
                </a:lnTo>
                <a:lnTo>
                  <a:pt x="41700" y="30260"/>
                </a:lnTo>
                <a:lnTo>
                  <a:pt x="41630" y="30210"/>
                </a:lnTo>
                <a:lnTo>
                  <a:pt x="41610" y="30210"/>
                </a:lnTo>
                <a:lnTo>
                  <a:pt x="41580" y="30160"/>
                </a:lnTo>
                <a:lnTo>
                  <a:pt x="41450" y="30020"/>
                </a:lnTo>
                <a:lnTo>
                  <a:pt x="41370" y="29860"/>
                </a:lnTo>
                <a:lnTo>
                  <a:pt x="41390" y="29830"/>
                </a:lnTo>
                <a:lnTo>
                  <a:pt x="41400" y="29770"/>
                </a:lnTo>
                <a:lnTo>
                  <a:pt x="41410" y="29720"/>
                </a:lnTo>
                <a:lnTo>
                  <a:pt x="41460" y="29520"/>
                </a:lnTo>
                <a:lnTo>
                  <a:pt x="41460" y="29410"/>
                </a:lnTo>
                <a:lnTo>
                  <a:pt x="41400" y="29320"/>
                </a:lnTo>
                <a:lnTo>
                  <a:pt x="41400" y="29240"/>
                </a:lnTo>
                <a:lnTo>
                  <a:pt x="41500" y="29230"/>
                </a:lnTo>
                <a:lnTo>
                  <a:pt x="41550" y="29190"/>
                </a:lnTo>
                <a:lnTo>
                  <a:pt x="41560" y="29120"/>
                </a:lnTo>
                <a:lnTo>
                  <a:pt x="41530" y="29030"/>
                </a:lnTo>
                <a:lnTo>
                  <a:pt x="41490" y="28910"/>
                </a:lnTo>
                <a:lnTo>
                  <a:pt x="41520" y="28780"/>
                </a:lnTo>
                <a:lnTo>
                  <a:pt x="41590" y="28720"/>
                </a:lnTo>
                <a:lnTo>
                  <a:pt x="41650" y="28640"/>
                </a:lnTo>
                <a:lnTo>
                  <a:pt x="41640" y="28590"/>
                </a:lnTo>
                <a:lnTo>
                  <a:pt x="41640" y="28530"/>
                </a:lnTo>
                <a:lnTo>
                  <a:pt x="41650" y="28470"/>
                </a:lnTo>
                <a:lnTo>
                  <a:pt x="41710" y="28390"/>
                </a:lnTo>
                <a:lnTo>
                  <a:pt x="41800" y="28310"/>
                </a:lnTo>
                <a:lnTo>
                  <a:pt x="41850" y="28200"/>
                </a:lnTo>
                <a:lnTo>
                  <a:pt x="41880" y="28070"/>
                </a:lnTo>
                <a:lnTo>
                  <a:pt x="41930" y="27980"/>
                </a:lnTo>
                <a:lnTo>
                  <a:pt x="41970" y="27900"/>
                </a:lnTo>
                <a:lnTo>
                  <a:pt x="41940" y="27730"/>
                </a:lnTo>
                <a:lnTo>
                  <a:pt x="41930" y="27660"/>
                </a:lnTo>
                <a:lnTo>
                  <a:pt x="41900" y="27490"/>
                </a:lnTo>
                <a:lnTo>
                  <a:pt x="41890" y="27380"/>
                </a:lnTo>
                <a:lnTo>
                  <a:pt x="41860" y="27330"/>
                </a:lnTo>
                <a:lnTo>
                  <a:pt x="41850" y="27270"/>
                </a:lnTo>
                <a:lnTo>
                  <a:pt x="41860" y="27220"/>
                </a:lnTo>
                <a:lnTo>
                  <a:pt x="41880" y="27150"/>
                </a:lnTo>
                <a:lnTo>
                  <a:pt x="41850" y="27020"/>
                </a:lnTo>
                <a:lnTo>
                  <a:pt x="41850" y="26950"/>
                </a:lnTo>
                <a:lnTo>
                  <a:pt x="41850" y="26890"/>
                </a:lnTo>
                <a:lnTo>
                  <a:pt x="41860" y="26800"/>
                </a:lnTo>
                <a:lnTo>
                  <a:pt x="41880" y="26720"/>
                </a:lnTo>
                <a:lnTo>
                  <a:pt x="41910" y="26590"/>
                </a:lnTo>
                <a:lnTo>
                  <a:pt x="41940" y="26520"/>
                </a:lnTo>
                <a:lnTo>
                  <a:pt x="42000" y="26430"/>
                </a:lnTo>
                <a:lnTo>
                  <a:pt x="42080" y="26380"/>
                </a:lnTo>
                <a:lnTo>
                  <a:pt x="42080" y="26340"/>
                </a:lnTo>
                <a:lnTo>
                  <a:pt x="42170" y="26260"/>
                </a:lnTo>
                <a:lnTo>
                  <a:pt x="42180" y="26110"/>
                </a:lnTo>
                <a:lnTo>
                  <a:pt x="42060" y="25750"/>
                </a:lnTo>
                <a:lnTo>
                  <a:pt x="41850" y="25320"/>
                </a:lnTo>
                <a:lnTo>
                  <a:pt x="41820" y="25200"/>
                </a:lnTo>
                <a:lnTo>
                  <a:pt x="41850" y="25040"/>
                </a:lnTo>
                <a:lnTo>
                  <a:pt x="41920" y="24920"/>
                </a:lnTo>
                <a:lnTo>
                  <a:pt x="41930" y="24810"/>
                </a:lnTo>
                <a:lnTo>
                  <a:pt x="41820" y="24630"/>
                </a:lnTo>
                <a:lnTo>
                  <a:pt x="42020" y="24590"/>
                </a:lnTo>
                <a:lnTo>
                  <a:pt x="42130" y="24570"/>
                </a:lnTo>
                <a:lnTo>
                  <a:pt x="42180" y="24580"/>
                </a:lnTo>
                <a:lnTo>
                  <a:pt x="42410" y="24620"/>
                </a:lnTo>
                <a:lnTo>
                  <a:pt x="42610" y="24560"/>
                </a:lnTo>
                <a:lnTo>
                  <a:pt x="42620" y="24510"/>
                </a:lnTo>
                <a:lnTo>
                  <a:pt x="42720" y="24600"/>
                </a:lnTo>
                <a:lnTo>
                  <a:pt x="42850" y="24760"/>
                </a:lnTo>
                <a:lnTo>
                  <a:pt x="42850" y="24770"/>
                </a:lnTo>
                <a:lnTo>
                  <a:pt x="43040" y="25060"/>
                </a:lnTo>
                <a:lnTo>
                  <a:pt x="43090" y="25160"/>
                </a:lnTo>
                <a:lnTo>
                  <a:pt x="43110" y="25260"/>
                </a:lnTo>
                <a:lnTo>
                  <a:pt x="43110" y="25370"/>
                </a:lnTo>
                <a:lnTo>
                  <a:pt x="43080" y="25570"/>
                </a:lnTo>
                <a:lnTo>
                  <a:pt x="43080" y="25680"/>
                </a:lnTo>
                <a:lnTo>
                  <a:pt x="43110" y="25770"/>
                </a:lnTo>
                <a:lnTo>
                  <a:pt x="43160" y="25840"/>
                </a:lnTo>
                <a:lnTo>
                  <a:pt x="43230" y="25890"/>
                </a:lnTo>
                <a:lnTo>
                  <a:pt x="43540" y="25940"/>
                </a:lnTo>
                <a:lnTo>
                  <a:pt x="43630" y="25980"/>
                </a:lnTo>
                <a:lnTo>
                  <a:pt x="43760" y="26100"/>
                </a:lnTo>
                <a:lnTo>
                  <a:pt x="43860" y="26140"/>
                </a:lnTo>
                <a:lnTo>
                  <a:pt x="44000" y="26160"/>
                </a:lnTo>
                <a:lnTo>
                  <a:pt x="44220" y="26150"/>
                </a:lnTo>
                <a:lnTo>
                  <a:pt x="44500" y="26210"/>
                </a:lnTo>
                <a:lnTo>
                  <a:pt x="44670" y="26200"/>
                </a:lnTo>
                <a:lnTo>
                  <a:pt x="44770" y="26210"/>
                </a:lnTo>
                <a:lnTo>
                  <a:pt x="44850" y="26240"/>
                </a:lnTo>
                <a:lnTo>
                  <a:pt x="44900" y="26300"/>
                </a:lnTo>
                <a:lnTo>
                  <a:pt x="44890" y="26370"/>
                </a:lnTo>
                <a:lnTo>
                  <a:pt x="44810" y="26520"/>
                </a:lnTo>
                <a:lnTo>
                  <a:pt x="44790" y="26600"/>
                </a:lnTo>
                <a:lnTo>
                  <a:pt x="44810" y="26690"/>
                </a:lnTo>
                <a:lnTo>
                  <a:pt x="44840" y="26770"/>
                </a:lnTo>
                <a:lnTo>
                  <a:pt x="44890" y="26840"/>
                </a:lnTo>
                <a:lnTo>
                  <a:pt x="44950" y="26910"/>
                </a:lnTo>
                <a:lnTo>
                  <a:pt x="45120" y="27000"/>
                </a:lnTo>
                <a:lnTo>
                  <a:pt x="45190" y="27050"/>
                </a:lnTo>
                <a:lnTo>
                  <a:pt x="45250" y="27110"/>
                </a:lnTo>
                <a:lnTo>
                  <a:pt x="45400" y="27340"/>
                </a:lnTo>
                <a:lnTo>
                  <a:pt x="45470" y="27390"/>
                </a:lnTo>
                <a:lnTo>
                  <a:pt x="45570" y="27420"/>
                </a:lnTo>
                <a:lnTo>
                  <a:pt x="45710" y="27410"/>
                </a:lnTo>
                <a:lnTo>
                  <a:pt x="45920" y="27340"/>
                </a:lnTo>
                <a:lnTo>
                  <a:pt x="46200" y="27270"/>
                </a:lnTo>
                <a:lnTo>
                  <a:pt x="46430" y="27270"/>
                </a:lnTo>
                <a:lnTo>
                  <a:pt x="46990" y="27220"/>
                </a:lnTo>
                <a:lnTo>
                  <a:pt x="47090" y="27250"/>
                </a:lnTo>
                <a:lnTo>
                  <a:pt x="47250" y="27350"/>
                </a:lnTo>
                <a:lnTo>
                  <a:pt x="47350" y="27370"/>
                </a:lnTo>
                <a:lnTo>
                  <a:pt x="47530" y="27320"/>
                </a:lnTo>
                <a:lnTo>
                  <a:pt x="47700" y="27360"/>
                </a:lnTo>
                <a:lnTo>
                  <a:pt x="47720" y="27340"/>
                </a:lnTo>
                <a:lnTo>
                  <a:pt x="47740" y="27220"/>
                </a:lnTo>
                <a:lnTo>
                  <a:pt x="47720" y="27000"/>
                </a:lnTo>
                <a:lnTo>
                  <a:pt x="47510" y="26390"/>
                </a:lnTo>
                <a:lnTo>
                  <a:pt x="47490" y="26300"/>
                </a:lnTo>
                <a:lnTo>
                  <a:pt x="47500" y="26190"/>
                </a:lnTo>
                <a:lnTo>
                  <a:pt x="47530" y="26080"/>
                </a:lnTo>
                <a:lnTo>
                  <a:pt x="47580" y="25960"/>
                </a:lnTo>
                <a:lnTo>
                  <a:pt x="47630" y="25720"/>
                </a:lnTo>
                <a:lnTo>
                  <a:pt x="47680" y="25590"/>
                </a:lnTo>
                <a:lnTo>
                  <a:pt x="47780" y="25440"/>
                </a:lnTo>
                <a:lnTo>
                  <a:pt x="47830" y="25330"/>
                </a:lnTo>
                <a:lnTo>
                  <a:pt x="47860" y="25230"/>
                </a:lnTo>
                <a:lnTo>
                  <a:pt x="47860" y="25150"/>
                </a:lnTo>
                <a:lnTo>
                  <a:pt x="47850" y="24980"/>
                </a:lnTo>
                <a:lnTo>
                  <a:pt x="47860" y="24430"/>
                </a:lnTo>
                <a:lnTo>
                  <a:pt x="47910" y="24200"/>
                </a:lnTo>
                <a:lnTo>
                  <a:pt x="47980" y="23990"/>
                </a:lnTo>
                <a:lnTo>
                  <a:pt x="48150" y="23640"/>
                </a:lnTo>
                <a:lnTo>
                  <a:pt x="48670" y="22900"/>
                </a:lnTo>
                <a:lnTo>
                  <a:pt x="48760" y="22720"/>
                </a:lnTo>
                <a:lnTo>
                  <a:pt x="48800" y="22500"/>
                </a:lnTo>
                <a:lnTo>
                  <a:pt x="48750" y="22250"/>
                </a:lnTo>
                <a:lnTo>
                  <a:pt x="48720" y="22150"/>
                </a:lnTo>
                <a:lnTo>
                  <a:pt x="48730" y="22070"/>
                </a:lnTo>
                <a:lnTo>
                  <a:pt x="48810" y="22000"/>
                </a:lnTo>
                <a:lnTo>
                  <a:pt x="49010" y="21920"/>
                </a:lnTo>
                <a:lnTo>
                  <a:pt x="49550" y="21950"/>
                </a:lnTo>
                <a:lnTo>
                  <a:pt x="49670" y="21990"/>
                </a:lnTo>
                <a:lnTo>
                  <a:pt x="49750" y="22040"/>
                </a:lnTo>
                <a:lnTo>
                  <a:pt x="49800" y="22120"/>
                </a:lnTo>
                <a:lnTo>
                  <a:pt x="49840" y="22200"/>
                </a:lnTo>
                <a:lnTo>
                  <a:pt x="49880" y="22280"/>
                </a:lnTo>
                <a:lnTo>
                  <a:pt x="49950" y="22320"/>
                </a:lnTo>
                <a:lnTo>
                  <a:pt x="50050" y="22320"/>
                </a:lnTo>
                <a:lnTo>
                  <a:pt x="50340" y="22120"/>
                </a:lnTo>
                <a:lnTo>
                  <a:pt x="50670" y="21940"/>
                </a:lnTo>
                <a:lnTo>
                  <a:pt x="50790" y="21890"/>
                </a:lnTo>
                <a:lnTo>
                  <a:pt x="51190" y="21930"/>
                </a:lnTo>
                <a:lnTo>
                  <a:pt x="51290" y="21960"/>
                </a:lnTo>
                <a:lnTo>
                  <a:pt x="51420" y="22070"/>
                </a:lnTo>
                <a:lnTo>
                  <a:pt x="51510" y="22100"/>
                </a:lnTo>
                <a:lnTo>
                  <a:pt x="51600" y="22080"/>
                </a:lnTo>
                <a:lnTo>
                  <a:pt x="51810" y="21870"/>
                </a:lnTo>
                <a:lnTo>
                  <a:pt x="51920" y="21800"/>
                </a:lnTo>
                <a:lnTo>
                  <a:pt x="52100" y="21790"/>
                </a:lnTo>
                <a:lnTo>
                  <a:pt x="52240" y="21800"/>
                </a:lnTo>
                <a:lnTo>
                  <a:pt x="52720" y="21870"/>
                </a:lnTo>
                <a:lnTo>
                  <a:pt x="52830" y="21870"/>
                </a:lnTo>
                <a:lnTo>
                  <a:pt x="52960" y="21790"/>
                </a:lnTo>
                <a:lnTo>
                  <a:pt x="53050" y="21720"/>
                </a:lnTo>
                <a:lnTo>
                  <a:pt x="53370" y="2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