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Centre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Togo • State Map | Fully Editable Vector Shape</a:t>
            </a:r>
          </a:p>
        </p:txBody>
      </p:sp>
      <p:sp>
        <p:nvSpPr>
          <p:cNvPr id="101" name="Cent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200" y="54670"/>
                </a:moveTo>
                <a:lnTo>
                  <a:pt x="57640" y="54590"/>
                </a:lnTo>
                <a:lnTo>
                  <a:pt x="57650" y="54700"/>
                </a:lnTo>
                <a:lnTo>
                  <a:pt x="57640" y="54780"/>
                </a:lnTo>
                <a:lnTo>
                  <a:pt x="57560" y="54930"/>
                </a:lnTo>
                <a:lnTo>
                  <a:pt x="57540" y="55020"/>
                </a:lnTo>
                <a:lnTo>
                  <a:pt x="57530" y="55800"/>
                </a:lnTo>
                <a:lnTo>
                  <a:pt x="57540" y="55910"/>
                </a:lnTo>
                <a:lnTo>
                  <a:pt x="57570" y="56010"/>
                </a:lnTo>
                <a:lnTo>
                  <a:pt x="57690" y="56250"/>
                </a:lnTo>
                <a:lnTo>
                  <a:pt x="57710" y="56350"/>
                </a:lnTo>
                <a:lnTo>
                  <a:pt x="57720" y="56580"/>
                </a:lnTo>
                <a:lnTo>
                  <a:pt x="57740" y="56680"/>
                </a:lnTo>
                <a:lnTo>
                  <a:pt x="57800" y="56870"/>
                </a:lnTo>
                <a:lnTo>
                  <a:pt x="57810" y="56970"/>
                </a:lnTo>
                <a:lnTo>
                  <a:pt x="57780" y="57270"/>
                </a:lnTo>
                <a:lnTo>
                  <a:pt x="57790" y="57360"/>
                </a:lnTo>
                <a:lnTo>
                  <a:pt x="57820" y="57450"/>
                </a:lnTo>
                <a:lnTo>
                  <a:pt x="57870" y="57520"/>
                </a:lnTo>
                <a:lnTo>
                  <a:pt x="57930" y="57590"/>
                </a:lnTo>
                <a:lnTo>
                  <a:pt x="58060" y="57710"/>
                </a:lnTo>
                <a:lnTo>
                  <a:pt x="58100" y="57790"/>
                </a:lnTo>
                <a:lnTo>
                  <a:pt x="58130" y="57880"/>
                </a:lnTo>
                <a:lnTo>
                  <a:pt x="58150" y="57990"/>
                </a:lnTo>
                <a:lnTo>
                  <a:pt x="58150" y="58340"/>
                </a:lnTo>
                <a:lnTo>
                  <a:pt x="58130" y="58450"/>
                </a:lnTo>
                <a:lnTo>
                  <a:pt x="58040" y="58740"/>
                </a:lnTo>
                <a:lnTo>
                  <a:pt x="58010" y="58950"/>
                </a:lnTo>
                <a:lnTo>
                  <a:pt x="57990" y="59300"/>
                </a:lnTo>
                <a:lnTo>
                  <a:pt x="57910" y="59700"/>
                </a:lnTo>
                <a:lnTo>
                  <a:pt x="57920" y="60140"/>
                </a:lnTo>
                <a:lnTo>
                  <a:pt x="57910" y="60250"/>
                </a:lnTo>
                <a:lnTo>
                  <a:pt x="57880" y="60340"/>
                </a:lnTo>
                <a:lnTo>
                  <a:pt x="57640" y="60850"/>
                </a:lnTo>
                <a:lnTo>
                  <a:pt x="57610" y="60930"/>
                </a:lnTo>
                <a:lnTo>
                  <a:pt x="57620" y="61010"/>
                </a:lnTo>
                <a:lnTo>
                  <a:pt x="57660" y="61080"/>
                </a:lnTo>
                <a:lnTo>
                  <a:pt x="57760" y="61200"/>
                </a:lnTo>
                <a:lnTo>
                  <a:pt x="57740" y="61250"/>
                </a:lnTo>
                <a:lnTo>
                  <a:pt x="57730" y="61280"/>
                </a:lnTo>
                <a:lnTo>
                  <a:pt x="57710" y="61290"/>
                </a:lnTo>
                <a:lnTo>
                  <a:pt x="57170" y="61670"/>
                </a:lnTo>
                <a:lnTo>
                  <a:pt x="56630" y="61840"/>
                </a:lnTo>
                <a:lnTo>
                  <a:pt x="55130" y="62140"/>
                </a:lnTo>
                <a:lnTo>
                  <a:pt x="54800" y="62160"/>
                </a:lnTo>
                <a:lnTo>
                  <a:pt x="54520" y="62130"/>
                </a:lnTo>
                <a:lnTo>
                  <a:pt x="54250" y="62070"/>
                </a:lnTo>
                <a:lnTo>
                  <a:pt x="54070" y="61990"/>
                </a:lnTo>
                <a:lnTo>
                  <a:pt x="53920" y="61940"/>
                </a:lnTo>
                <a:lnTo>
                  <a:pt x="53170" y="61790"/>
                </a:lnTo>
                <a:lnTo>
                  <a:pt x="52970" y="61710"/>
                </a:lnTo>
                <a:lnTo>
                  <a:pt x="52710" y="61710"/>
                </a:lnTo>
                <a:lnTo>
                  <a:pt x="51000" y="61930"/>
                </a:lnTo>
                <a:lnTo>
                  <a:pt x="50740" y="61930"/>
                </a:lnTo>
                <a:lnTo>
                  <a:pt x="50650" y="61890"/>
                </a:lnTo>
                <a:lnTo>
                  <a:pt x="50570" y="61870"/>
                </a:lnTo>
                <a:lnTo>
                  <a:pt x="50480" y="61900"/>
                </a:lnTo>
                <a:lnTo>
                  <a:pt x="50300" y="62170"/>
                </a:lnTo>
                <a:lnTo>
                  <a:pt x="50230" y="62220"/>
                </a:lnTo>
                <a:lnTo>
                  <a:pt x="50160" y="62260"/>
                </a:lnTo>
                <a:lnTo>
                  <a:pt x="49980" y="62310"/>
                </a:lnTo>
                <a:lnTo>
                  <a:pt x="48550" y="62500"/>
                </a:lnTo>
                <a:lnTo>
                  <a:pt x="48390" y="62570"/>
                </a:lnTo>
                <a:lnTo>
                  <a:pt x="48110" y="62750"/>
                </a:lnTo>
                <a:lnTo>
                  <a:pt x="47970" y="62860"/>
                </a:lnTo>
                <a:lnTo>
                  <a:pt x="47870" y="62960"/>
                </a:lnTo>
                <a:lnTo>
                  <a:pt x="47590" y="63070"/>
                </a:lnTo>
                <a:lnTo>
                  <a:pt x="46700" y="63150"/>
                </a:lnTo>
                <a:lnTo>
                  <a:pt x="46670" y="63160"/>
                </a:lnTo>
                <a:lnTo>
                  <a:pt x="46330" y="63220"/>
                </a:lnTo>
                <a:lnTo>
                  <a:pt x="46160" y="62030"/>
                </a:lnTo>
                <a:lnTo>
                  <a:pt x="46170" y="61360"/>
                </a:lnTo>
                <a:lnTo>
                  <a:pt x="46160" y="61010"/>
                </a:lnTo>
                <a:lnTo>
                  <a:pt x="46000" y="60340"/>
                </a:lnTo>
                <a:lnTo>
                  <a:pt x="45930" y="59490"/>
                </a:lnTo>
                <a:lnTo>
                  <a:pt x="45840" y="59050"/>
                </a:lnTo>
                <a:lnTo>
                  <a:pt x="45930" y="58920"/>
                </a:lnTo>
                <a:lnTo>
                  <a:pt x="46070" y="58810"/>
                </a:lnTo>
                <a:lnTo>
                  <a:pt x="46170" y="58580"/>
                </a:lnTo>
                <a:lnTo>
                  <a:pt x="46130" y="58330"/>
                </a:lnTo>
                <a:lnTo>
                  <a:pt x="46010" y="58170"/>
                </a:lnTo>
                <a:lnTo>
                  <a:pt x="45870" y="58040"/>
                </a:lnTo>
                <a:lnTo>
                  <a:pt x="45800" y="57850"/>
                </a:lnTo>
                <a:lnTo>
                  <a:pt x="45820" y="57620"/>
                </a:lnTo>
                <a:lnTo>
                  <a:pt x="45910" y="57550"/>
                </a:lnTo>
                <a:lnTo>
                  <a:pt x="46050" y="57530"/>
                </a:lnTo>
                <a:lnTo>
                  <a:pt x="46200" y="57460"/>
                </a:lnTo>
                <a:lnTo>
                  <a:pt x="46790" y="56920"/>
                </a:lnTo>
                <a:lnTo>
                  <a:pt x="46970" y="56800"/>
                </a:lnTo>
                <a:lnTo>
                  <a:pt x="47090" y="56720"/>
                </a:lnTo>
                <a:lnTo>
                  <a:pt x="47390" y="56590"/>
                </a:lnTo>
                <a:lnTo>
                  <a:pt x="47770" y="56420"/>
                </a:lnTo>
                <a:lnTo>
                  <a:pt x="47880" y="56370"/>
                </a:lnTo>
                <a:lnTo>
                  <a:pt x="48110" y="56230"/>
                </a:lnTo>
                <a:lnTo>
                  <a:pt x="48160" y="56200"/>
                </a:lnTo>
                <a:lnTo>
                  <a:pt x="48300" y="55920"/>
                </a:lnTo>
                <a:lnTo>
                  <a:pt x="48230" y="55480"/>
                </a:lnTo>
                <a:lnTo>
                  <a:pt x="48160" y="55420"/>
                </a:lnTo>
                <a:lnTo>
                  <a:pt x="47950" y="55380"/>
                </a:lnTo>
                <a:lnTo>
                  <a:pt x="47880" y="55320"/>
                </a:lnTo>
                <a:lnTo>
                  <a:pt x="47870" y="55230"/>
                </a:lnTo>
                <a:lnTo>
                  <a:pt x="47880" y="55050"/>
                </a:lnTo>
                <a:lnTo>
                  <a:pt x="47840" y="54790"/>
                </a:lnTo>
                <a:lnTo>
                  <a:pt x="47840" y="54580"/>
                </a:lnTo>
                <a:lnTo>
                  <a:pt x="47800" y="54400"/>
                </a:lnTo>
                <a:lnTo>
                  <a:pt x="47120" y="53830"/>
                </a:lnTo>
                <a:lnTo>
                  <a:pt x="46890" y="53140"/>
                </a:lnTo>
                <a:lnTo>
                  <a:pt x="46580" y="52480"/>
                </a:lnTo>
                <a:lnTo>
                  <a:pt x="45410" y="51930"/>
                </a:lnTo>
                <a:lnTo>
                  <a:pt x="44940" y="51590"/>
                </a:lnTo>
                <a:lnTo>
                  <a:pt x="44510" y="51190"/>
                </a:lnTo>
                <a:lnTo>
                  <a:pt x="44210" y="50840"/>
                </a:lnTo>
                <a:lnTo>
                  <a:pt x="43490" y="50350"/>
                </a:lnTo>
                <a:lnTo>
                  <a:pt x="42780" y="49350"/>
                </a:lnTo>
                <a:lnTo>
                  <a:pt x="42260" y="48220"/>
                </a:lnTo>
                <a:lnTo>
                  <a:pt x="42230" y="48020"/>
                </a:lnTo>
                <a:lnTo>
                  <a:pt x="42250" y="48020"/>
                </a:lnTo>
                <a:lnTo>
                  <a:pt x="42350" y="47980"/>
                </a:lnTo>
                <a:lnTo>
                  <a:pt x="42400" y="47950"/>
                </a:lnTo>
                <a:lnTo>
                  <a:pt x="42440" y="47900"/>
                </a:lnTo>
                <a:lnTo>
                  <a:pt x="42440" y="47840"/>
                </a:lnTo>
                <a:lnTo>
                  <a:pt x="42390" y="47800"/>
                </a:lnTo>
                <a:lnTo>
                  <a:pt x="42330" y="47740"/>
                </a:lnTo>
                <a:lnTo>
                  <a:pt x="42280" y="47690"/>
                </a:lnTo>
                <a:lnTo>
                  <a:pt x="42380" y="47700"/>
                </a:lnTo>
                <a:lnTo>
                  <a:pt x="42470" y="47690"/>
                </a:lnTo>
                <a:lnTo>
                  <a:pt x="42550" y="47690"/>
                </a:lnTo>
                <a:lnTo>
                  <a:pt x="42620" y="47690"/>
                </a:lnTo>
                <a:lnTo>
                  <a:pt x="42690" y="47680"/>
                </a:lnTo>
                <a:lnTo>
                  <a:pt x="42730" y="47620"/>
                </a:lnTo>
                <a:lnTo>
                  <a:pt x="42670" y="47580"/>
                </a:lnTo>
                <a:lnTo>
                  <a:pt x="42610" y="47550"/>
                </a:lnTo>
                <a:lnTo>
                  <a:pt x="42530" y="47550"/>
                </a:lnTo>
                <a:lnTo>
                  <a:pt x="42480" y="47520"/>
                </a:lnTo>
                <a:lnTo>
                  <a:pt x="42430" y="47480"/>
                </a:lnTo>
                <a:lnTo>
                  <a:pt x="42370" y="47420"/>
                </a:lnTo>
                <a:lnTo>
                  <a:pt x="42340" y="47340"/>
                </a:lnTo>
                <a:lnTo>
                  <a:pt x="42380" y="47290"/>
                </a:lnTo>
                <a:lnTo>
                  <a:pt x="42380" y="47210"/>
                </a:lnTo>
                <a:lnTo>
                  <a:pt x="42360" y="47130"/>
                </a:lnTo>
                <a:lnTo>
                  <a:pt x="42450" y="47110"/>
                </a:lnTo>
                <a:lnTo>
                  <a:pt x="42660" y="47190"/>
                </a:lnTo>
                <a:lnTo>
                  <a:pt x="42860" y="47600"/>
                </a:lnTo>
                <a:lnTo>
                  <a:pt x="43040" y="47390"/>
                </a:lnTo>
                <a:lnTo>
                  <a:pt x="43140" y="47140"/>
                </a:lnTo>
                <a:lnTo>
                  <a:pt x="43140" y="47170"/>
                </a:lnTo>
                <a:lnTo>
                  <a:pt x="43180" y="47220"/>
                </a:lnTo>
                <a:lnTo>
                  <a:pt x="43240" y="47200"/>
                </a:lnTo>
                <a:lnTo>
                  <a:pt x="43290" y="47160"/>
                </a:lnTo>
                <a:lnTo>
                  <a:pt x="43340" y="47130"/>
                </a:lnTo>
                <a:lnTo>
                  <a:pt x="43410" y="47140"/>
                </a:lnTo>
                <a:lnTo>
                  <a:pt x="43450" y="47060"/>
                </a:lnTo>
                <a:lnTo>
                  <a:pt x="43420" y="46990"/>
                </a:lnTo>
                <a:lnTo>
                  <a:pt x="43390" y="46970"/>
                </a:lnTo>
                <a:lnTo>
                  <a:pt x="43420" y="46980"/>
                </a:lnTo>
                <a:lnTo>
                  <a:pt x="43600" y="47030"/>
                </a:lnTo>
                <a:lnTo>
                  <a:pt x="43830" y="47070"/>
                </a:lnTo>
                <a:lnTo>
                  <a:pt x="44030" y="46980"/>
                </a:lnTo>
                <a:lnTo>
                  <a:pt x="44050" y="46880"/>
                </a:lnTo>
                <a:lnTo>
                  <a:pt x="44080" y="46880"/>
                </a:lnTo>
                <a:lnTo>
                  <a:pt x="44140" y="46890"/>
                </a:lnTo>
                <a:lnTo>
                  <a:pt x="44210" y="46880"/>
                </a:lnTo>
                <a:lnTo>
                  <a:pt x="44270" y="46870"/>
                </a:lnTo>
                <a:lnTo>
                  <a:pt x="44340" y="46840"/>
                </a:lnTo>
                <a:lnTo>
                  <a:pt x="44370" y="46780"/>
                </a:lnTo>
                <a:lnTo>
                  <a:pt x="44420" y="46720"/>
                </a:lnTo>
                <a:lnTo>
                  <a:pt x="44470" y="46650"/>
                </a:lnTo>
                <a:lnTo>
                  <a:pt x="44500" y="46600"/>
                </a:lnTo>
                <a:lnTo>
                  <a:pt x="44470" y="46540"/>
                </a:lnTo>
                <a:lnTo>
                  <a:pt x="44430" y="46500"/>
                </a:lnTo>
                <a:lnTo>
                  <a:pt x="44430" y="46440"/>
                </a:lnTo>
                <a:lnTo>
                  <a:pt x="44460" y="46360"/>
                </a:lnTo>
                <a:lnTo>
                  <a:pt x="44520" y="46320"/>
                </a:lnTo>
                <a:lnTo>
                  <a:pt x="44470" y="46270"/>
                </a:lnTo>
                <a:lnTo>
                  <a:pt x="44450" y="46220"/>
                </a:lnTo>
                <a:lnTo>
                  <a:pt x="44440" y="46170"/>
                </a:lnTo>
                <a:lnTo>
                  <a:pt x="44700" y="46090"/>
                </a:lnTo>
                <a:lnTo>
                  <a:pt x="45070" y="45950"/>
                </a:lnTo>
                <a:lnTo>
                  <a:pt x="45430" y="45620"/>
                </a:lnTo>
                <a:lnTo>
                  <a:pt x="45530" y="45580"/>
                </a:lnTo>
                <a:lnTo>
                  <a:pt x="45800" y="45580"/>
                </a:lnTo>
                <a:lnTo>
                  <a:pt x="45920" y="45540"/>
                </a:lnTo>
                <a:lnTo>
                  <a:pt x="46020" y="45470"/>
                </a:lnTo>
                <a:lnTo>
                  <a:pt x="46090" y="45340"/>
                </a:lnTo>
                <a:lnTo>
                  <a:pt x="46090" y="45230"/>
                </a:lnTo>
                <a:lnTo>
                  <a:pt x="46050" y="45150"/>
                </a:lnTo>
                <a:lnTo>
                  <a:pt x="45990" y="45100"/>
                </a:lnTo>
                <a:lnTo>
                  <a:pt x="45940" y="45040"/>
                </a:lnTo>
                <a:lnTo>
                  <a:pt x="45930" y="44940"/>
                </a:lnTo>
                <a:lnTo>
                  <a:pt x="45960" y="44860"/>
                </a:lnTo>
                <a:lnTo>
                  <a:pt x="46050" y="44760"/>
                </a:lnTo>
                <a:lnTo>
                  <a:pt x="46770" y="44290"/>
                </a:lnTo>
                <a:lnTo>
                  <a:pt x="46820" y="44210"/>
                </a:lnTo>
                <a:lnTo>
                  <a:pt x="46860" y="44120"/>
                </a:lnTo>
                <a:lnTo>
                  <a:pt x="46880" y="44020"/>
                </a:lnTo>
                <a:lnTo>
                  <a:pt x="46900" y="43910"/>
                </a:lnTo>
                <a:lnTo>
                  <a:pt x="46960" y="43720"/>
                </a:lnTo>
                <a:lnTo>
                  <a:pt x="47030" y="43650"/>
                </a:lnTo>
                <a:lnTo>
                  <a:pt x="47130" y="43600"/>
                </a:lnTo>
                <a:lnTo>
                  <a:pt x="47450" y="43540"/>
                </a:lnTo>
                <a:lnTo>
                  <a:pt x="47570" y="43490"/>
                </a:lnTo>
                <a:lnTo>
                  <a:pt x="47750" y="43300"/>
                </a:lnTo>
                <a:lnTo>
                  <a:pt x="47790" y="43250"/>
                </a:lnTo>
                <a:lnTo>
                  <a:pt x="47790" y="43240"/>
                </a:lnTo>
                <a:lnTo>
                  <a:pt x="47830" y="43170"/>
                </a:lnTo>
                <a:lnTo>
                  <a:pt x="47890" y="43120"/>
                </a:lnTo>
                <a:lnTo>
                  <a:pt x="48270" y="42860"/>
                </a:lnTo>
                <a:lnTo>
                  <a:pt x="48360" y="42760"/>
                </a:lnTo>
                <a:lnTo>
                  <a:pt x="48420" y="42670"/>
                </a:lnTo>
                <a:lnTo>
                  <a:pt x="48460" y="42580"/>
                </a:lnTo>
                <a:lnTo>
                  <a:pt x="48500" y="42490"/>
                </a:lnTo>
                <a:lnTo>
                  <a:pt x="48550" y="42420"/>
                </a:lnTo>
                <a:lnTo>
                  <a:pt x="48630" y="42370"/>
                </a:lnTo>
                <a:lnTo>
                  <a:pt x="48720" y="42340"/>
                </a:lnTo>
                <a:lnTo>
                  <a:pt x="48840" y="42380"/>
                </a:lnTo>
                <a:lnTo>
                  <a:pt x="48970" y="42400"/>
                </a:lnTo>
                <a:lnTo>
                  <a:pt x="49130" y="42400"/>
                </a:lnTo>
                <a:lnTo>
                  <a:pt x="49360" y="42380"/>
                </a:lnTo>
                <a:lnTo>
                  <a:pt x="49460" y="42430"/>
                </a:lnTo>
                <a:lnTo>
                  <a:pt x="49530" y="42500"/>
                </a:lnTo>
                <a:lnTo>
                  <a:pt x="49550" y="42610"/>
                </a:lnTo>
                <a:lnTo>
                  <a:pt x="49580" y="42700"/>
                </a:lnTo>
                <a:lnTo>
                  <a:pt x="49630" y="42770"/>
                </a:lnTo>
                <a:lnTo>
                  <a:pt x="50200" y="42980"/>
                </a:lnTo>
                <a:lnTo>
                  <a:pt x="50310" y="43000"/>
                </a:lnTo>
                <a:lnTo>
                  <a:pt x="50540" y="43020"/>
                </a:lnTo>
                <a:lnTo>
                  <a:pt x="50650" y="43040"/>
                </a:lnTo>
                <a:lnTo>
                  <a:pt x="50940" y="43140"/>
                </a:lnTo>
                <a:lnTo>
                  <a:pt x="51060" y="43160"/>
                </a:lnTo>
                <a:lnTo>
                  <a:pt x="51170" y="43170"/>
                </a:lnTo>
                <a:lnTo>
                  <a:pt x="51280" y="43160"/>
                </a:lnTo>
                <a:lnTo>
                  <a:pt x="51940" y="43030"/>
                </a:lnTo>
                <a:lnTo>
                  <a:pt x="52270" y="42990"/>
                </a:lnTo>
                <a:lnTo>
                  <a:pt x="52410" y="42940"/>
                </a:lnTo>
                <a:lnTo>
                  <a:pt x="52560" y="42850"/>
                </a:lnTo>
                <a:lnTo>
                  <a:pt x="52820" y="42640"/>
                </a:lnTo>
                <a:lnTo>
                  <a:pt x="53060" y="42390"/>
                </a:lnTo>
                <a:lnTo>
                  <a:pt x="53360" y="42130"/>
                </a:lnTo>
                <a:lnTo>
                  <a:pt x="53430" y="42010"/>
                </a:lnTo>
                <a:lnTo>
                  <a:pt x="53450" y="41910"/>
                </a:lnTo>
                <a:lnTo>
                  <a:pt x="53250" y="41490"/>
                </a:lnTo>
                <a:lnTo>
                  <a:pt x="53210" y="41300"/>
                </a:lnTo>
                <a:lnTo>
                  <a:pt x="53210" y="40640"/>
                </a:lnTo>
                <a:lnTo>
                  <a:pt x="53170" y="40300"/>
                </a:lnTo>
                <a:lnTo>
                  <a:pt x="53180" y="40090"/>
                </a:lnTo>
                <a:lnTo>
                  <a:pt x="53230" y="39880"/>
                </a:lnTo>
                <a:lnTo>
                  <a:pt x="53300" y="39690"/>
                </a:lnTo>
                <a:lnTo>
                  <a:pt x="53350" y="39620"/>
                </a:lnTo>
                <a:lnTo>
                  <a:pt x="53400" y="39560"/>
                </a:lnTo>
                <a:lnTo>
                  <a:pt x="53440" y="39530"/>
                </a:lnTo>
                <a:lnTo>
                  <a:pt x="54040" y="39390"/>
                </a:lnTo>
                <a:lnTo>
                  <a:pt x="55380" y="39200"/>
                </a:lnTo>
                <a:lnTo>
                  <a:pt x="55660" y="39200"/>
                </a:lnTo>
                <a:lnTo>
                  <a:pt x="56550" y="39390"/>
                </a:lnTo>
                <a:lnTo>
                  <a:pt x="56760" y="39410"/>
                </a:lnTo>
                <a:lnTo>
                  <a:pt x="57110" y="39390"/>
                </a:lnTo>
                <a:lnTo>
                  <a:pt x="59570" y="38690"/>
                </a:lnTo>
                <a:lnTo>
                  <a:pt x="59890" y="38700"/>
                </a:lnTo>
                <a:lnTo>
                  <a:pt x="60220" y="38530"/>
                </a:lnTo>
                <a:lnTo>
                  <a:pt x="60920" y="37970"/>
                </a:lnTo>
                <a:lnTo>
                  <a:pt x="60920" y="37960"/>
                </a:lnTo>
                <a:lnTo>
                  <a:pt x="61010" y="38100"/>
                </a:lnTo>
                <a:lnTo>
                  <a:pt x="62440" y="39610"/>
                </a:lnTo>
                <a:lnTo>
                  <a:pt x="63550" y="40780"/>
                </a:lnTo>
                <a:lnTo>
                  <a:pt x="63920" y="41420"/>
                </a:lnTo>
                <a:lnTo>
                  <a:pt x="64060" y="41860"/>
                </a:lnTo>
                <a:lnTo>
                  <a:pt x="64150" y="42350"/>
                </a:lnTo>
                <a:lnTo>
                  <a:pt x="64180" y="44610"/>
                </a:lnTo>
                <a:lnTo>
                  <a:pt x="64210" y="46590"/>
                </a:lnTo>
                <a:lnTo>
                  <a:pt x="64230" y="48260"/>
                </a:lnTo>
                <a:lnTo>
                  <a:pt x="64260" y="50680"/>
                </a:lnTo>
                <a:lnTo>
                  <a:pt x="64270" y="51220"/>
                </a:lnTo>
                <a:lnTo>
                  <a:pt x="64290" y="51430"/>
                </a:lnTo>
                <a:lnTo>
                  <a:pt x="64380" y="51630"/>
                </a:lnTo>
                <a:lnTo>
                  <a:pt x="64850" y="52220"/>
                </a:lnTo>
                <a:lnTo>
                  <a:pt x="64920" y="52390"/>
                </a:lnTo>
                <a:lnTo>
                  <a:pt x="64850" y="52710"/>
                </a:lnTo>
                <a:lnTo>
                  <a:pt x="64270" y="53690"/>
                </a:lnTo>
                <a:lnTo>
                  <a:pt x="64240" y="53840"/>
                </a:lnTo>
                <a:lnTo>
                  <a:pt x="64240" y="54150"/>
                </a:lnTo>
                <a:lnTo>
                  <a:pt x="64150" y="54590"/>
                </a:lnTo>
                <a:lnTo>
                  <a:pt x="64200" y="54670"/>
                </a:lnTo>
                <a:close/>
                <a:moveTo>
                  <a:pt x="43270" y="46960"/>
                </a:moveTo>
                <a:lnTo>
                  <a:pt x="43360" y="46970"/>
                </a:lnTo>
                <a:lnTo>
                  <a:pt x="43270" y="47000"/>
                </a:lnTo>
                <a:lnTo>
                  <a:pt x="43270" y="46960"/>
                </a:lnTo>
                <a:close/>
                <a:moveTo>
                  <a:pt x="43150" y="47080"/>
                </a:moveTo>
                <a:lnTo>
                  <a:pt x="43070" y="47020"/>
                </a:lnTo>
                <a:lnTo>
                  <a:pt x="43100" y="47020"/>
                </a:lnTo>
                <a:lnTo>
                  <a:pt x="43150" y="47070"/>
                </a:lnTo>
                <a:lnTo>
                  <a:pt x="43150" y="4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