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Timor-Leste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Ambeno"/>
          <p:cNvSpPr/>
          <p:nvPr/>
        </p:nvSpPr>
        <p:spPr>
          <a:xfrm>
            <a:off x="2072487" y="2100925"/>
            <a:ext cx="8046720" cy="3387669"/>
          </a:xfrm>
          <a:custGeom>
            <a:avLst/>
            <a:gdLst/>
            <a:ahLst/>
            <a:cxnLst/>
            <a:rect l="0" t="0" r="100000" b="42100"/>
            <a:pathLst>
              <a:path w="100000" h="42100">
                <a:moveTo>
                  <a:pt x="16190" y="31190"/>
                </a:moveTo>
                <a:lnTo>
                  <a:pt x="16220" y="31760"/>
                </a:lnTo>
                <a:lnTo>
                  <a:pt x="15800" y="33310"/>
                </a:lnTo>
                <a:lnTo>
                  <a:pt x="15670" y="34290"/>
                </a:lnTo>
                <a:lnTo>
                  <a:pt x="15560" y="34530"/>
                </a:lnTo>
                <a:lnTo>
                  <a:pt x="15480" y="34650"/>
                </a:lnTo>
                <a:lnTo>
                  <a:pt x="15370" y="34740"/>
                </a:lnTo>
                <a:lnTo>
                  <a:pt x="14840" y="35440"/>
                </a:lnTo>
                <a:lnTo>
                  <a:pt x="14010" y="36150"/>
                </a:lnTo>
                <a:lnTo>
                  <a:pt x="13750" y="36290"/>
                </a:lnTo>
                <a:lnTo>
                  <a:pt x="13630" y="36290"/>
                </a:lnTo>
                <a:lnTo>
                  <a:pt x="13530" y="36350"/>
                </a:lnTo>
                <a:lnTo>
                  <a:pt x="13350" y="36640"/>
                </a:lnTo>
                <a:lnTo>
                  <a:pt x="13280" y="37470"/>
                </a:lnTo>
                <a:lnTo>
                  <a:pt x="13180" y="37690"/>
                </a:lnTo>
                <a:lnTo>
                  <a:pt x="12910" y="38070"/>
                </a:lnTo>
                <a:lnTo>
                  <a:pt x="12810" y="38280"/>
                </a:lnTo>
                <a:lnTo>
                  <a:pt x="12820" y="38470"/>
                </a:lnTo>
                <a:lnTo>
                  <a:pt x="12940" y="38960"/>
                </a:lnTo>
                <a:lnTo>
                  <a:pt x="12920" y="39220"/>
                </a:lnTo>
                <a:lnTo>
                  <a:pt x="12670" y="39610"/>
                </a:lnTo>
                <a:lnTo>
                  <a:pt x="12300" y="39850"/>
                </a:lnTo>
                <a:lnTo>
                  <a:pt x="11830" y="39970"/>
                </a:lnTo>
                <a:lnTo>
                  <a:pt x="11300" y="40020"/>
                </a:lnTo>
                <a:lnTo>
                  <a:pt x="10960" y="40100"/>
                </a:lnTo>
                <a:lnTo>
                  <a:pt x="10840" y="40200"/>
                </a:lnTo>
                <a:lnTo>
                  <a:pt x="10820" y="40140"/>
                </a:lnTo>
                <a:lnTo>
                  <a:pt x="10730" y="39780"/>
                </a:lnTo>
                <a:lnTo>
                  <a:pt x="10730" y="39620"/>
                </a:lnTo>
                <a:lnTo>
                  <a:pt x="10830" y="39120"/>
                </a:lnTo>
                <a:lnTo>
                  <a:pt x="10840" y="38910"/>
                </a:lnTo>
                <a:lnTo>
                  <a:pt x="10750" y="38440"/>
                </a:lnTo>
                <a:lnTo>
                  <a:pt x="10550" y="37960"/>
                </a:lnTo>
                <a:lnTo>
                  <a:pt x="10280" y="37500"/>
                </a:lnTo>
                <a:lnTo>
                  <a:pt x="9970" y="37120"/>
                </a:lnTo>
                <a:lnTo>
                  <a:pt x="9550" y="36760"/>
                </a:lnTo>
                <a:lnTo>
                  <a:pt x="9180" y="36600"/>
                </a:lnTo>
                <a:lnTo>
                  <a:pt x="8800" y="36620"/>
                </a:lnTo>
                <a:lnTo>
                  <a:pt x="8340" y="36810"/>
                </a:lnTo>
                <a:lnTo>
                  <a:pt x="7970" y="37130"/>
                </a:lnTo>
                <a:lnTo>
                  <a:pt x="7420" y="37900"/>
                </a:lnTo>
                <a:lnTo>
                  <a:pt x="7070" y="38110"/>
                </a:lnTo>
                <a:lnTo>
                  <a:pt x="6210" y="37960"/>
                </a:lnTo>
                <a:lnTo>
                  <a:pt x="5450" y="37300"/>
                </a:lnTo>
                <a:lnTo>
                  <a:pt x="4550" y="35730"/>
                </a:lnTo>
                <a:lnTo>
                  <a:pt x="5050" y="35590"/>
                </a:lnTo>
                <a:lnTo>
                  <a:pt x="7290" y="34690"/>
                </a:lnTo>
                <a:lnTo>
                  <a:pt x="7780" y="34630"/>
                </a:lnTo>
                <a:lnTo>
                  <a:pt x="8130" y="34450"/>
                </a:lnTo>
                <a:lnTo>
                  <a:pt x="8730" y="33580"/>
                </a:lnTo>
                <a:lnTo>
                  <a:pt x="9000" y="33290"/>
                </a:lnTo>
                <a:lnTo>
                  <a:pt x="9840" y="32900"/>
                </a:lnTo>
                <a:lnTo>
                  <a:pt x="11680" y="32330"/>
                </a:lnTo>
                <a:lnTo>
                  <a:pt x="14390" y="31810"/>
                </a:lnTo>
                <a:lnTo>
                  <a:pt x="14700" y="31640"/>
                </a:lnTo>
                <a:lnTo>
                  <a:pt x="14940" y="31330"/>
                </a:lnTo>
                <a:lnTo>
                  <a:pt x="15490" y="31230"/>
                </a:lnTo>
                <a:lnTo>
                  <a:pt x="16180" y="31190"/>
                </a:lnTo>
                <a:lnTo>
                  <a:pt x="16190" y="31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Bobonaro"/>
          <p:cNvSpPr/>
          <p:nvPr/>
        </p:nvSpPr>
        <p:spPr>
          <a:xfrm>
            <a:off x="2072487" y="2100925"/>
            <a:ext cx="8046720" cy="3387669"/>
          </a:xfrm>
          <a:custGeom>
            <a:avLst/>
            <a:gdLst/>
            <a:ahLst/>
            <a:cxnLst/>
            <a:rect l="0" t="0" r="100000" b="42100"/>
            <a:pathLst>
              <a:path w="100000" h="42100">
                <a:moveTo>
                  <a:pt x="35630" y="30930"/>
                </a:moveTo>
                <a:lnTo>
                  <a:pt x="35590" y="30760"/>
                </a:lnTo>
                <a:lnTo>
                  <a:pt x="35470" y="30470"/>
                </a:lnTo>
                <a:lnTo>
                  <a:pt x="35420" y="30210"/>
                </a:lnTo>
                <a:lnTo>
                  <a:pt x="35890" y="28440"/>
                </a:lnTo>
                <a:lnTo>
                  <a:pt x="35900" y="27840"/>
                </a:lnTo>
                <a:lnTo>
                  <a:pt x="35670" y="27280"/>
                </a:lnTo>
                <a:lnTo>
                  <a:pt x="35260" y="26830"/>
                </a:lnTo>
                <a:lnTo>
                  <a:pt x="34760" y="26470"/>
                </a:lnTo>
                <a:lnTo>
                  <a:pt x="34240" y="26170"/>
                </a:lnTo>
                <a:lnTo>
                  <a:pt x="34040" y="25990"/>
                </a:lnTo>
                <a:lnTo>
                  <a:pt x="33940" y="25820"/>
                </a:lnTo>
                <a:lnTo>
                  <a:pt x="33810" y="25750"/>
                </a:lnTo>
                <a:lnTo>
                  <a:pt x="33520" y="25880"/>
                </a:lnTo>
                <a:lnTo>
                  <a:pt x="33420" y="26040"/>
                </a:lnTo>
                <a:lnTo>
                  <a:pt x="33300" y="26580"/>
                </a:lnTo>
                <a:lnTo>
                  <a:pt x="33210" y="26790"/>
                </a:lnTo>
                <a:lnTo>
                  <a:pt x="32840" y="27120"/>
                </a:lnTo>
                <a:lnTo>
                  <a:pt x="31530" y="27690"/>
                </a:lnTo>
                <a:lnTo>
                  <a:pt x="30820" y="28150"/>
                </a:lnTo>
                <a:lnTo>
                  <a:pt x="30460" y="28300"/>
                </a:lnTo>
                <a:lnTo>
                  <a:pt x="29960" y="28340"/>
                </a:lnTo>
                <a:lnTo>
                  <a:pt x="29550" y="28220"/>
                </a:lnTo>
                <a:lnTo>
                  <a:pt x="29220" y="27970"/>
                </a:lnTo>
                <a:lnTo>
                  <a:pt x="28990" y="27610"/>
                </a:lnTo>
                <a:lnTo>
                  <a:pt x="28850" y="27190"/>
                </a:lnTo>
                <a:lnTo>
                  <a:pt x="28890" y="26700"/>
                </a:lnTo>
                <a:lnTo>
                  <a:pt x="29260" y="25750"/>
                </a:lnTo>
                <a:lnTo>
                  <a:pt x="29170" y="25070"/>
                </a:lnTo>
                <a:lnTo>
                  <a:pt x="30120" y="24530"/>
                </a:lnTo>
                <a:lnTo>
                  <a:pt x="30700" y="23950"/>
                </a:lnTo>
                <a:lnTo>
                  <a:pt x="32050" y="21900"/>
                </a:lnTo>
                <a:lnTo>
                  <a:pt x="32170" y="21470"/>
                </a:lnTo>
                <a:lnTo>
                  <a:pt x="32420" y="21220"/>
                </a:lnTo>
                <a:lnTo>
                  <a:pt x="33670" y="20760"/>
                </a:lnTo>
                <a:lnTo>
                  <a:pt x="34070" y="20410"/>
                </a:lnTo>
                <a:lnTo>
                  <a:pt x="34180" y="19920"/>
                </a:lnTo>
                <a:lnTo>
                  <a:pt x="34250" y="18860"/>
                </a:lnTo>
                <a:lnTo>
                  <a:pt x="34260" y="18860"/>
                </a:lnTo>
                <a:lnTo>
                  <a:pt x="34800" y="19070"/>
                </a:lnTo>
                <a:lnTo>
                  <a:pt x="35340" y="19300"/>
                </a:lnTo>
                <a:lnTo>
                  <a:pt x="36170" y="19300"/>
                </a:lnTo>
                <a:lnTo>
                  <a:pt x="36370" y="19250"/>
                </a:lnTo>
                <a:lnTo>
                  <a:pt x="36560" y="19740"/>
                </a:lnTo>
                <a:lnTo>
                  <a:pt x="37590" y="19950"/>
                </a:lnTo>
                <a:lnTo>
                  <a:pt x="38030" y="20170"/>
                </a:lnTo>
                <a:lnTo>
                  <a:pt x="38370" y="20730"/>
                </a:lnTo>
                <a:lnTo>
                  <a:pt x="39150" y="22250"/>
                </a:lnTo>
                <a:lnTo>
                  <a:pt x="39920" y="23840"/>
                </a:lnTo>
                <a:lnTo>
                  <a:pt x="40070" y="24390"/>
                </a:lnTo>
                <a:lnTo>
                  <a:pt x="40150" y="25230"/>
                </a:lnTo>
                <a:lnTo>
                  <a:pt x="40440" y="25900"/>
                </a:lnTo>
                <a:lnTo>
                  <a:pt x="42170" y="25830"/>
                </a:lnTo>
                <a:lnTo>
                  <a:pt x="42840" y="25640"/>
                </a:lnTo>
                <a:lnTo>
                  <a:pt x="42820" y="26390"/>
                </a:lnTo>
                <a:lnTo>
                  <a:pt x="42770" y="27090"/>
                </a:lnTo>
                <a:lnTo>
                  <a:pt x="42050" y="27260"/>
                </a:lnTo>
                <a:lnTo>
                  <a:pt x="41390" y="27820"/>
                </a:lnTo>
                <a:lnTo>
                  <a:pt x="41260" y="28550"/>
                </a:lnTo>
                <a:lnTo>
                  <a:pt x="41160" y="29590"/>
                </a:lnTo>
                <a:lnTo>
                  <a:pt x="40870" y="30140"/>
                </a:lnTo>
                <a:lnTo>
                  <a:pt x="39970" y="30100"/>
                </a:lnTo>
                <a:lnTo>
                  <a:pt x="39490" y="30210"/>
                </a:lnTo>
                <a:lnTo>
                  <a:pt x="40240" y="31160"/>
                </a:lnTo>
                <a:lnTo>
                  <a:pt x="40020" y="32010"/>
                </a:lnTo>
                <a:lnTo>
                  <a:pt x="38460" y="32230"/>
                </a:lnTo>
                <a:lnTo>
                  <a:pt x="37440" y="32140"/>
                </a:lnTo>
                <a:lnTo>
                  <a:pt x="37310" y="31770"/>
                </a:lnTo>
                <a:lnTo>
                  <a:pt x="37120" y="31480"/>
                </a:lnTo>
                <a:lnTo>
                  <a:pt x="36720" y="31260"/>
                </a:lnTo>
                <a:lnTo>
                  <a:pt x="35780" y="30970"/>
                </a:lnTo>
                <a:lnTo>
                  <a:pt x="35630" y="309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Cova Lima"/>
          <p:cNvSpPr/>
          <p:nvPr/>
        </p:nvSpPr>
        <p:spPr>
          <a:xfrm>
            <a:off x="2072487" y="2100925"/>
            <a:ext cx="8046720" cy="3387669"/>
          </a:xfrm>
          <a:custGeom>
            <a:avLst/>
            <a:gdLst/>
            <a:ahLst/>
            <a:cxnLst/>
            <a:rect l="0" t="0" r="100000" b="42100"/>
            <a:pathLst>
              <a:path w="100000" h="42100">
                <a:moveTo>
                  <a:pt x="35630" y="30930"/>
                </a:moveTo>
                <a:lnTo>
                  <a:pt x="35780" y="30970"/>
                </a:lnTo>
                <a:lnTo>
                  <a:pt x="36720" y="31260"/>
                </a:lnTo>
                <a:lnTo>
                  <a:pt x="37120" y="31480"/>
                </a:lnTo>
                <a:lnTo>
                  <a:pt x="37310" y="31770"/>
                </a:lnTo>
                <a:lnTo>
                  <a:pt x="37440" y="32140"/>
                </a:lnTo>
                <a:lnTo>
                  <a:pt x="38460" y="32230"/>
                </a:lnTo>
                <a:lnTo>
                  <a:pt x="40020" y="32010"/>
                </a:lnTo>
                <a:lnTo>
                  <a:pt x="40240" y="31160"/>
                </a:lnTo>
                <a:lnTo>
                  <a:pt x="39490" y="30210"/>
                </a:lnTo>
                <a:lnTo>
                  <a:pt x="39970" y="30100"/>
                </a:lnTo>
                <a:lnTo>
                  <a:pt x="40870" y="30140"/>
                </a:lnTo>
                <a:lnTo>
                  <a:pt x="41160" y="29590"/>
                </a:lnTo>
                <a:lnTo>
                  <a:pt x="41260" y="28550"/>
                </a:lnTo>
                <a:lnTo>
                  <a:pt x="41390" y="27820"/>
                </a:lnTo>
                <a:lnTo>
                  <a:pt x="42050" y="27260"/>
                </a:lnTo>
                <a:lnTo>
                  <a:pt x="42770" y="27090"/>
                </a:lnTo>
                <a:lnTo>
                  <a:pt x="42810" y="27080"/>
                </a:lnTo>
                <a:lnTo>
                  <a:pt x="43170" y="27500"/>
                </a:lnTo>
                <a:lnTo>
                  <a:pt x="43360" y="27920"/>
                </a:lnTo>
                <a:lnTo>
                  <a:pt x="43750" y="28100"/>
                </a:lnTo>
                <a:lnTo>
                  <a:pt x="44040" y="28800"/>
                </a:lnTo>
                <a:lnTo>
                  <a:pt x="44140" y="29890"/>
                </a:lnTo>
                <a:lnTo>
                  <a:pt x="44500" y="30330"/>
                </a:lnTo>
                <a:lnTo>
                  <a:pt x="45110" y="30490"/>
                </a:lnTo>
                <a:lnTo>
                  <a:pt x="45560" y="30750"/>
                </a:lnTo>
                <a:lnTo>
                  <a:pt x="45110" y="32120"/>
                </a:lnTo>
                <a:lnTo>
                  <a:pt x="44910" y="32890"/>
                </a:lnTo>
                <a:lnTo>
                  <a:pt x="41890" y="34020"/>
                </a:lnTo>
                <a:lnTo>
                  <a:pt x="40890" y="34630"/>
                </a:lnTo>
                <a:lnTo>
                  <a:pt x="39470" y="35820"/>
                </a:lnTo>
                <a:lnTo>
                  <a:pt x="38700" y="36160"/>
                </a:lnTo>
                <a:lnTo>
                  <a:pt x="38370" y="36560"/>
                </a:lnTo>
                <a:lnTo>
                  <a:pt x="37850" y="37330"/>
                </a:lnTo>
                <a:lnTo>
                  <a:pt x="37550" y="37670"/>
                </a:lnTo>
                <a:lnTo>
                  <a:pt x="37250" y="37910"/>
                </a:lnTo>
                <a:lnTo>
                  <a:pt x="36850" y="38050"/>
                </a:lnTo>
                <a:lnTo>
                  <a:pt x="35550" y="38150"/>
                </a:lnTo>
                <a:lnTo>
                  <a:pt x="35020" y="38300"/>
                </a:lnTo>
                <a:lnTo>
                  <a:pt x="34550" y="38600"/>
                </a:lnTo>
                <a:lnTo>
                  <a:pt x="34070" y="39070"/>
                </a:lnTo>
                <a:lnTo>
                  <a:pt x="33110" y="39760"/>
                </a:lnTo>
                <a:lnTo>
                  <a:pt x="32810" y="38050"/>
                </a:lnTo>
                <a:lnTo>
                  <a:pt x="32680" y="37630"/>
                </a:lnTo>
                <a:lnTo>
                  <a:pt x="32060" y="36650"/>
                </a:lnTo>
                <a:lnTo>
                  <a:pt x="32030" y="36450"/>
                </a:lnTo>
                <a:lnTo>
                  <a:pt x="32090" y="36010"/>
                </a:lnTo>
                <a:lnTo>
                  <a:pt x="32050" y="35830"/>
                </a:lnTo>
                <a:lnTo>
                  <a:pt x="31900" y="35640"/>
                </a:lnTo>
                <a:lnTo>
                  <a:pt x="31310" y="35270"/>
                </a:lnTo>
                <a:lnTo>
                  <a:pt x="30650" y="34680"/>
                </a:lnTo>
                <a:lnTo>
                  <a:pt x="30460" y="34360"/>
                </a:lnTo>
                <a:lnTo>
                  <a:pt x="30300" y="33880"/>
                </a:lnTo>
                <a:lnTo>
                  <a:pt x="30130" y="32910"/>
                </a:lnTo>
                <a:lnTo>
                  <a:pt x="30240" y="32080"/>
                </a:lnTo>
                <a:lnTo>
                  <a:pt x="30700" y="31520"/>
                </a:lnTo>
                <a:lnTo>
                  <a:pt x="31600" y="31350"/>
                </a:lnTo>
                <a:lnTo>
                  <a:pt x="32170" y="31360"/>
                </a:lnTo>
                <a:lnTo>
                  <a:pt x="32360" y="31410"/>
                </a:lnTo>
                <a:lnTo>
                  <a:pt x="32550" y="31550"/>
                </a:lnTo>
                <a:lnTo>
                  <a:pt x="32880" y="31930"/>
                </a:lnTo>
                <a:lnTo>
                  <a:pt x="33060" y="32040"/>
                </a:lnTo>
                <a:lnTo>
                  <a:pt x="33450" y="32060"/>
                </a:lnTo>
                <a:lnTo>
                  <a:pt x="33690" y="31900"/>
                </a:lnTo>
                <a:lnTo>
                  <a:pt x="33940" y="31650"/>
                </a:lnTo>
                <a:lnTo>
                  <a:pt x="34360" y="31420"/>
                </a:lnTo>
                <a:lnTo>
                  <a:pt x="34670" y="31390"/>
                </a:lnTo>
                <a:lnTo>
                  <a:pt x="35350" y="31440"/>
                </a:lnTo>
                <a:lnTo>
                  <a:pt x="35570" y="31330"/>
                </a:lnTo>
                <a:lnTo>
                  <a:pt x="35660" y="31060"/>
                </a:lnTo>
                <a:lnTo>
                  <a:pt x="35630" y="309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Ainaro"/>
          <p:cNvSpPr/>
          <p:nvPr/>
        </p:nvSpPr>
        <p:spPr>
          <a:xfrm>
            <a:off x="2072487" y="2100925"/>
            <a:ext cx="8046720" cy="3387669"/>
          </a:xfrm>
          <a:custGeom>
            <a:avLst/>
            <a:gdLst/>
            <a:ahLst/>
            <a:cxnLst/>
            <a:rect l="0" t="0" r="100000" b="42100"/>
            <a:pathLst>
              <a:path w="100000" h="42100">
                <a:moveTo>
                  <a:pt x="42770" y="27090"/>
                </a:moveTo>
                <a:lnTo>
                  <a:pt x="42820" y="26390"/>
                </a:lnTo>
                <a:lnTo>
                  <a:pt x="42840" y="25640"/>
                </a:lnTo>
                <a:lnTo>
                  <a:pt x="43660" y="25400"/>
                </a:lnTo>
                <a:lnTo>
                  <a:pt x="43680" y="24720"/>
                </a:lnTo>
                <a:lnTo>
                  <a:pt x="43940" y="24350"/>
                </a:lnTo>
                <a:lnTo>
                  <a:pt x="44270" y="23980"/>
                </a:lnTo>
                <a:lnTo>
                  <a:pt x="44460" y="23500"/>
                </a:lnTo>
                <a:lnTo>
                  <a:pt x="44960" y="23050"/>
                </a:lnTo>
                <a:lnTo>
                  <a:pt x="45050" y="22340"/>
                </a:lnTo>
                <a:lnTo>
                  <a:pt x="44910" y="22090"/>
                </a:lnTo>
                <a:lnTo>
                  <a:pt x="45030" y="22070"/>
                </a:lnTo>
                <a:lnTo>
                  <a:pt x="46330" y="21890"/>
                </a:lnTo>
                <a:lnTo>
                  <a:pt x="47240" y="21560"/>
                </a:lnTo>
                <a:lnTo>
                  <a:pt x="47800" y="20870"/>
                </a:lnTo>
                <a:lnTo>
                  <a:pt x="47980" y="20360"/>
                </a:lnTo>
                <a:lnTo>
                  <a:pt x="48580" y="20220"/>
                </a:lnTo>
                <a:lnTo>
                  <a:pt x="48920" y="19990"/>
                </a:lnTo>
                <a:lnTo>
                  <a:pt x="49260" y="19760"/>
                </a:lnTo>
                <a:lnTo>
                  <a:pt x="50080" y="19630"/>
                </a:lnTo>
                <a:lnTo>
                  <a:pt x="50550" y="19710"/>
                </a:lnTo>
                <a:lnTo>
                  <a:pt x="50460" y="20380"/>
                </a:lnTo>
                <a:lnTo>
                  <a:pt x="50450" y="20430"/>
                </a:lnTo>
                <a:lnTo>
                  <a:pt x="50230" y="21520"/>
                </a:lnTo>
                <a:lnTo>
                  <a:pt x="50110" y="22210"/>
                </a:lnTo>
                <a:lnTo>
                  <a:pt x="50090" y="22730"/>
                </a:lnTo>
                <a:lnTo>
                  <a:pt x="50010" y="23520"/>
                </a:lnTo>
                <a:lnTo>
                  <a:pt x="49580" y="23790"/>
                </a:lnTo>
                <a:lnTo>
                  <a:pt x="48670" y="23780"/>
                </a:lnTo>
                <a:lnTo>
                  <a:pt x="48030" y="24120"/>
                </a:lnTo>
                <a:lnTo>
                  <a:pt x="47940" y="24650"/>
                </a:lnTo>
                <a:lnTo>
                  <a:pt x="47710" y="25180"/>
                </a:lnTo>
                <a:lnTo>
                  <a:pt x="47480" y="25580"/>
                </a:lnTo>
                <a:lnTo>
                  <a:pt x="47430" y="26110"/>
                </a:lnTo>
                <a:lnTo>
                  <a:pt x="47510" y="27040"/>
                </a:lnTo>
                <a:lnTo>
                  <a:pt x="47890" y="27690"/>
                </a:lnTo>
                <a:lnTo>
                  <a:pt x="48710" y="28050"/>
                </a:lnTo>
                <a:lnTo>
                  <a:pt x="49400" y="28380"/>
                </a:lnTo>
                <a:lnTo>
                  <a:pt x="49810" y="28770"/>
                </a:lnTo>
                <a:lnTo>
                  <a:pt x="50040" y="29400"/>
                </a:lnTo>
                <a:lnTo>
                  <a:pt x="49880" y="29830"/>
                </a:lnTo>
                <a:lnTo>
                  <a:pt x="49680" y="30330"/>
                </a:lnTo>
                <a:lnTo>
                  <a:pt x="49880" y="31360"/>
                </a:lnTo>
                <a:lnTo>
                  <a:pt x="49960" y="31550"/>
                </a:lnTo>
                <a:lnTo>
                  <a:pt x="49680" y="31560"/>
                </a:lnTo>
                <a:lnTo>
                  <a:pt x="48280" y="31360"/>
                </a:lnTo>
                <a:lnTo>
                  <a:pt x="47820" y="31450"/>
                </a:lnTo>
                <a:lnTo>
                  <a:pt x="47260" y="31900"/>
                </a:lnTo>
                <a:lnTo>
                  <a:pt x="46690" y="32230"/>
                </a:lnTo>
                <a:lnTo>
                  <a:pt x="44910" y="32890"/>
                </a:lnTo>
                <a:lnTo>
                  <a:pt x="45110" y="32120"/>
                </a:lnTo>
                <a:lnTo>
                  <a:pt x="45560" y="30750"/>
                </a:lnTo>
                <a:lnTo>
                  <a:pt x="45110" y="30490"/>
                </a:lnTo>
                <a:lnTo>
                  <a:pt x="44500" y="30330"/>
                </a:lnTo>
                <a:lnTo>
                  <a:pt x="44140" y="29890"/>
                </a:lnTo>
                <a:lnTo>
                  <a:pt x="44040" y="28800"/>
                </a:lnTo>
                <a:lnTo>
                  <a:pt x="43750" y="28100"/>
                </a:lnTo>
                <a:lnTo>
                  <a:pt x="43360" y="27920"/>
                </a:lnTo>
                <a:lnTo>
                  <a:pt x="43170" y="27500"/>
                </a:lnTo>
                <a:lnTo>
                  <a:pt x="42810" y="27080"/>
                </a:lnTo>
                <a:lnTo>
                  <a:pt x="42770" y="27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Manufahi"/>
          <p:cNvSpPr/>
          <p:nvPr/>
        </p:nvSpPr>
        <p:spPr>
          <a:xfrm>
            <a:off x="2072487" y="2100925"/>
            <a:ext cx="8046720" cy="3387669"/>
          </a:xfrm>
          <a:custGeom>
            <a:avLst/>
            <a:gdLst/>
            <a:ahLst/>
            <a:cxnLst/>
            <a:rect l="0" t="0" r="100000" b="42100"/>
            <a:pathLst>
              <a:path w="100000" h="42100">
                <a:moveTo>
                  <a:pt x="49960" y="31550"/>
                </a:moveTo>
                <a:lnTo>
                  <a:pt x="49880" y="31360"/>
                </a:lnTo>
                <a:lnTo>
                  <a:pt x="49680" y="30330"/>
                </a:lnTo>
                <a:lnTo>
                  <a:pt x="49880" y="29830"/>
                </a:lnTo>
                <a:lnTo>
                  <a:pt x="50040" y="29400"/>
                </a:lnTo>
                <a:lnTo>
                  <a:pt x="49810" y="28770"/>
                </a:lnTo>
                <a:lnTo>
                  <a:pt x="49400" y="28380"/>
                </a:lnTo>
                <a:lnTo>
                  <a:pt x="48710" y="28050"/>
                </a:lnTo>
                <a:lnTo>
                  <a:pt x="47890" y="27690"/>
                </a:lnTo>
                <a:lnTo>
                  <a:pt x="47510" y="27040"/>
                </a:lnTo>
                <a:lnTo>
                  <a:pt x="47430" y="26110"/>
                </a:lnTo>
                <a:lnTo>
                  <a:pt x="47480" y="25580"/>
                </a:lnTo>
                <a:lnTo>
                  <a:pt x="47710" y="25180"/>
                </a:lnTo>
                <a:lnTo>
                  <a:pt x="47940" y="24650"/>
                </a:lnTo>
                <a:lnTo>
                  <a:pt x="48030" y="24120"/>
                </a:lnTo>
                <a:lnTo>
                  <a:pt x="48670" y="23780"/>
                </a:lnTo>
                <a:lnTo>
                  <a:pt x="49580" y="23790"/>
                </a:lnTo>
                <a:lnTo>
                  <a:pt x="50010" y="23520"/>
                </a:lnTo>
                <a:lnTo>
                  <a:pt x="50090" y="22730"/>
                </a:lnTo>
                <a:lnTo>
                  <a:pt x="50110" y="22210"/>
                </a:lnTo>
                <a:lnTo>
                  <a:pt x="50230" y="21520"/>
                </a:lnTo>
                <a:lnTo>
                  <a:pt x="50450" y="20430"/>
                </a:lnTo>
                <a:lnTo>
                  <a:pt x="50460" y="20380"/>
                </a:lnTo>
                <a:lnTo>
                  <a:pt x="51000" y="20320"/>
                </a:lnTo>
                <a:lnTo>
                  <a:pt x="52010" y="19810"/>
                </a:lnTo>
                <a:lnTo>
                  <a:pt x="52510" y="19310"/>
                </a:lnTo>
                <a:lnTo>
                  <a:pt x="52970" y="19160"/>
                </a:lnTo>
                <a:lnTo>
                  <a:pt x="53700" y="19220"/>
                </a:lnTo>
                <a:lnTo>
                  <a:pt x="53710" y="19300"/>
                </a:lnTo>
                <a:lnTo>
                  <a:pt x="53520" y="20870"/>
                </a:lnTo>
                <a:lnTo>
                  <a:pt x="53840" y="22120"/>
                </a:lnTo>
                <a:lnTo>
                  <a:pt x="54690" y="22820"/>
                </a:lnTo>
                <a:lnTo>
                  <a:pt x="55540" y="23280"/>
                </a:lnTo>
                <a:lnTo>
                  <a:pt x="56490" y="23750"/>
                </a:lnTo>
                <a:lnTo>
                  <a:pt x="57140" y="24530"/>
                </a:lnTo>
                <a:lnTo>
                  <a:pt x="57570" y="25210"/>
                </a:lnTo>
                <a:lnTo>
                  <a:pt x="58790" y="25920"/>
                </a:lnTo>
                <a:lnTo>
                  <a:pt x="59980" y="26770"/>
                </a:lnTo>
                <a:lnTo>
                  <a:pt x="60350" y="27410"/>
                </a:lnTo>
                <a:lnTo>
                  <a:pt x="60410" y="27740"/>
                </a:lnTo>
                <a:lnTo>
                  <a:pt x="57630" y="29660"/>
                </a:lnTo>
                <a:lnTo>
                  <a:pt x="57110" y="29830"/>
                </a:lnTo>
                <a:lnTo>
                  <a:pt x="55480" y="29570"/>
                </a:lnTo>
                <a:lnTo>
                  <a:pt x="54930" y="29620"/>
                </a:lnTo>
                <a:lnTo>
                  <a:pt x="54630" y="29780"/>
                </a:lnTo>
                <a:lnTo>
                  <a:pt x="54020" y="30290"/>
                </a:lnTo>
                <a:lnTo>
                  <a:pt x="53700" y="30400"/>
                </a:lnTo>
                <a:lnTo>
                  <a:pt x="52550" y="30400"/>
                </a:lnTo>
                <a:lnTo>
                  <a:pt x="51970" y="30550"/>
                </a:lnTo>
                <a:lnTo>
                  <a:pt x="50190" y="31550"/>
                </a:lnTo>
                <a:lnTo>
                  <a:pt x="49960" y="31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Manatuto"/>
          <p:cNvSpPr/>
          <p:nvPr/>
        </p:nvSpPr>
        <p:spPr>
          <a:xfrm>
            <a:off x="2072487" y="2100925"/>
            <a:ext cx="8046720" cy="3387669"/>
          </a:xfrm>
          <a:custGeom>
            <a:avLst/>
            <a:gdLst/>
            <a:ahLst/>
            <a:cxnLst/>
            <a:rect l="0" t="0" r="100000" b="42100"/>
            <a:pathLst>
              <a:path w="100000" h="42100">
                <a:moveTo>
                  <a:pt x="60410" y="27740"/>
                </a:moveTo>
                <a:lnTo>
                  <a:pt x="60350" y="27410"/>
                </a:lnTo>
                <a:lnTo>
                  <a:pt x="59980" y="26770"/>
                </a:lnTo>
                <a:lnTo>
                  <a:pt x="58790" y="25920"/>
                </a:lnTo>
                <a:lnTo>
                  <a:pt x="57570" y="25210"/>
                </a:lnTo>
                <a:lnTo>
                  <a:pt x="57140" y="24530"/>
                </a:lnTo>
                <a:lnTo>
                  <a:pt x="56490" y="23750"/>
                </a:lnTo>
                <a:lnTo>
                  <a:pt x="55540" y="23280"/>
                </a:lnTo>
                <a:lnTo>
                  <a:pt x="54690" y="22820"/>
                </a:lnTo>
                <a:lnTo>
                  <a:pt x="53840" y="22120"/>
                </a:lnTo>
                <a:lnTo>
                  <a:pt x="53520" y="20870"/>
                </a:lnTo>
                <a:lnTo>
                  <a:pt x="53710" y="19300"/>
                </a:lnTo>
                <a:lnTo>
                  <a:pt x="53700" y="19220"/>
                </a:lnTo>
                <a:lnTo>
                  <a:pt x="53590" y="17880"/>
                </a:lnTo>
                <a:lnTo>
                  <a:pt x="53160" y="16890"/>
                </a:lnTo>
                <a:lnTo>
                  <a:pt x="52770" y="16300"/>
                </a:lnTo>
                <a:lnTo>
                  <a:pt x="52380" y="15410"/>
                </a:lnTo>
                <a:lnTo>
                  <a:pt x="52550" y="14450"/>
                </a:lnTo>
                <a:lnTo>
                  <a:pt x="53250" y="14250"/>
                </a:lnTo>
                <a:lnTo>
                  <a:pt x="53850" y="13500"/>
                </a:lnTo>
                <a:lnTo>
                  <a:pt x="54390" y="13090"/>
                </a:lnTo>
                <a:lnTo>
                  <a:pt x="54830" y="12510"/>
                </a:lnTo>
                <a:lnTo>
                  <a:pt x="54340" y="11870"/>
                </a:lnTo>
                <a:lnTo>
                  <a:pt x="54960" y="11670"/>
                </a:lnTo>
                <a:lnTo>
                  <a:pt x="56260" y="11600"/>
                </a:lnTo>
                <a:lnTo>
                  <a:pt x="59150" y="12110"/>
                </a:lnTo>
                <a:lnTo>
                  <a:pt x="60260" y="12650"/>
                </a:lnTo>
                <a:lnTo>
                  <a:pt x="61010" y="12730"/>
                </a:lnTo>
                <a:lnTo>
                  <a:pt x="61610" y="12610"/>
                </a:lnTo>
                <a:lnTo>
                  <a:pt x="62790" y="12240"/>
                </a:lnTo>
                <a:lnTo>
                  <a:pt x="63020" y="12210"/>
                </a:lnTo>
                <a:lnTo>
                  <a:pt x="63550" y="12630"/>
                </a:lnTo>
                <a:lnTo>
                  <a:pt x="63840" y="13180"/>
                </a:lnTo>
                <a:lnTo>
                  <a:pt x="63920" y="13830"/>
                </a:lnTo>
                <a:lnTo>
                  <a:pt x="64000" y="14680"/>
                </a:lnTo>
                <a:lnTo>
                  <a:pt x="64050" y="15590"/>
                </a:lnTo>
                <a:lnTo>
                  <a:pt x="63870" y="16210"/>
                </a:lnTo>
                <a:lnTo>
                  <a:pt x="63550" y="16660"/>
                </a:lnTo>
                <a:lnTo>
                  <a:pt x="62970" y="17200"/>
                </a:lnTo>
                <a:lnTo>
                  <a:pt x="62730" y="17110"/>
                </a:lnTo>
                <a:lnTo>
                  <a:pt x="62180" y="17030"/>
                </a:lnTo>
                <a:lnTo>
                  <a:pt x="61640" y="17390"/>
                </a:lnTo>
                <a:lnTo>
                  <a:pt x="61310" y="18280"/>
                </a:lnTo>
                <a:lnTo>
                  <a:pt x="61000" y="19000"/>
                </a:lnTo>
                <a:lnTo>
                  <a:pt x="60480" y="19340"/>
                </a:lnTo>
                <a:lnTo>
                  <a:pt x="60120" y="19820"/>
                </a:lnTo>
                <a:lnTo>
                  <a:pt x="60020" y="20360"/>
                </a:lnTo>
                <a:lnTo>
                  <a:pt x="60680" y="21370"/>
                </a:lnTo>
                <a:lnTo>
                  <a:pt x="61260" y="22450"/>
                </a:lnTo>
                <a:lnTo>
                  <a:pt x="61280" y="23050"/>
                </a:lnTo>
                <a:lnTo>
                  <a:pt x="61400" y="23650"/>
                </a:lnTo>
                <a:lnTo>
                  <a:pt x="61700" y="24490"/>
                </a:lnTo>
                <a:lnTo>
                  <a:pt x="62180" y="25180"/>
                </a:lnTo>
                <a:lnTo>
                  <a:pt x="62900" y="26100"/>
                </a:lnTo>
                <a:lnTo>
                  <a:pt x="62910" y="26130"/>
                </a:lnTo>
                <a:lnTo>
                  <a:pt x="62470" y="26320"/>
                </a:lnTo>
                <a:lnTo>
                  <a:pt x="60410" y="277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Viqueque"/>
          <p:cNvSpPr/>
          <p:nvPr/>
        </p:nvSpPr>
        <p:spPr>
          <a:xfrm>
            <a:off x="2072487" y="2100925"/>
            <a:ext cx="8046720" cy="3387669"/>
          </a:xfrm>
          <a:custGeom>
            <a:avLst/>
            <a:gdLst/>
            <a:ahLst/>
            <a:cxnLst/>
            <a:rect l="0" t="0" r="100000" b="42100"/>
            <a:pathLst>
              <a:path w="100000" h="42100">
                <a:moveTo>
                  <a:pt x="62910" y="26130"/>
                </a:moveTo>
                <a:lnTo>
                  <a:pt x="62900" y="26100"/>
                </a:lnTo>
                <a:lnTo>
                  <a:pt x="62180" y="25180"/>
                </a:lnTo>
                <a:lnTo>
                  <a:pt x="61700" y="24490"/>
                </a:lnTo>
                <a:lnTo>
                  <a:pt x="61400" y="23650"/>
                </a:lnTo>
                <a:lnTo>
                  <a:pt x="61280" y="23050"/>
                </a:lnTo>
                <a:lnTo>
                  <a:pt x="61260" y="22450"/>
                </a:lnTo>
                <a:lnTo>
                  <a:pt x="60680" y="21370"/>
                </a:lnTo>
                <a:lnTo>
                  <a:pt x="60020" y="20360"/>
                </a:lnTo>
                <a:lnTo>
                  <a:pt x="60120" y="19820"/>
                </a:lnTo>
                <a:lnTo>
                  <a:pt x="60480" y="19340"/>
                </a:lnTo>
                <a:lnTo>
                  <a:pt x="61000" y="19000"/>
                </a:lnTo>
                <a:lnTo>
                  <a:pt x="61310" y="18280"/>
                </a:lnTo>
                <a:lnTo>
                  <a:pt x="61640" y="17390"/>
                </a:lnTo>
                <a:lnTo>
                  <a:pt x="62180" y="17030"/>
                </a:lnTo>
                <a:lnTo>
                  <a:pt x="62730" y="17110"/>
                </a:lnTo>
                <a:lnTo>
                  <a:pt x="62970" y="17200"/>
                </a:lnTo>
                <a:lnTo>
                  <a:pt x="64100" y="17580"/>
                </a:lnTo>
                <a:lnTo>
                  <a:pt x="65580" y="17610"/>
                </a:lnTo>
                <a:lnTo>
                  <a:pt x="66890" y="17120"/>
                </a:lnTo>
                <a:lnTo>
                  <a:pt x="68260" y="17040"/>
                </a:lnTo>
                <a:lnTo>
                  <a:pt x="69460" y="17310"/>
                </a:lnTo>
                <a:lnTo>
                  <a:pt x="70340" y="17620"/>
                </a:lnTo>
                <a:lnTo>
                  <a:pt x="71060" y="17910"/>
                </a:lnTo>
                <a:lnTo>
                  <a:pt x="71530" y="17550"/>
                </a:lnTo>
                <a:lnTo>
                  <a:pt x="71430" y="16700"/>
                </a:lnTo>
                <a:lnTo>
                  <a:pt x="71510" y="15860"/>
                </a:lnTo>
                <a:lnTo>
                  <a:pt x="71700" y="15130"/>
                </a:lnTo>
                <a:lnTo>
                  <a:pt x="72240" y="15660"/>
                </a:lnTo>
                <a:lnTo>
                  <a:pt x="72710" y="16890"/>
                </a:lnTo>
                <a:lnTo>
                  <a:pt x="73460" y="17260"/>
                </a:lnTo>
                <a:lnTo>
                  <a:pt x="74590" y="17070"/>
                </a:lnTo>
                <a:lnTo>
                  <a:pt x="75320" y="17170"/>
                </a:lnTo>
                <a:lnTo>
                  <a:pt x="75780" y="17440"/>
                </a:lnTo>
                <a:lnTo>
                  <a:pt x="76140" y="17270"/>
                </a:lnTo>
                <a:lnTo>
                  <a:pt x="76460" y="16610"/>
                </a:lnTo>
                <a:lnTo>
                  <a:pt x="77120" y="16290"/>
                </a:lnTo>
                <a:lnTo>
                  <a:pt x="78020" y="16560"/>
                </a:lnTo>
                <a:lnTo>
                  <a:pt x="78660" y="16740"/>
                </a:lnTo>
                <a:lnTo>
                  <a:pt x="79160" y="17120"/>
                </a:lnTo>
                <a:lnTo>
                  <a:pt x="79550" y="17630"/>
                </a:lnTo>
                <a:lnTo>
                  <a:pt x="79460" y="17760"/>
                </a:lnTo>
                <a:lnTo>
                  <a:pt x="79260" y="18460"/>
                </a:lnTo>
                <a:lnTo>
                  <a:pt x="79260" y="19440"/>
                </a:lnTo>
                <a:lnTo>
                  <a:pt x="78310" y="19510"/>
                </a:lnTo>
                <a:lnTo>
                  <a:pt x="77710" y="19650"/>
                </a:lnTo>
                <a:lnTo>
                  <a:pt x="77380" y="19810"/>
                </a:lnTo>
                <a:lnTo>
                  <a:pt x="76570" y="20410"/>
                </a:lnTo>
                <a:lnTo>
                  <a:pt x="76370" y="20500"/>
                </a:lnTo>
                <a:lnTo>
                  <a:pt x="76130" y="20550"/>
                </a:lnTo>
                <a:lnTo>
                  <a:pt x="75530" y="20590"/>
                </a:lnTo>
                <a:lnTo>
                  <a:pt x="75240" y="20690"/>
                </a:lnTo>
                <a:lnTo>
                  <a:pt x="74160" y="21940"/>
                </a:lnTo>
                <a:lnTo>
                  <a:pt x="73150" y="23660"/>
                </a:lnTo>
                <a:lnTo>
                  <a:pt x="72170" y="24530"/>
                </a:lnTo>
                <a:lnTo>
                  <a:pt x="71000" y="24860"/>
                </a:lnTo>
                <a:lnTo>
                  <a:pt x="63680" y="25810"/>
                </a:lnTo>
                <a:lnTo>
                  <a:pt x="62910" y="26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Lautém"/>
          <p:cNvSpPr/>
          <p:nvPr/>
        </p:nvSpPr>
        <p:spPr>
          <a:xfrm>
            <a:off x="2072487" y="2100925"/>
            <a:ext cx="8046720" cy="3387669"/>
          </a:xfrm>
          <a:custGeom>
            <a:avLst/>
            <a:gdLst/>
            <a:ahLst/>
            <a:cxnLst/>
            <a:rect l="0" t="0" r="100000" b="42100"/>
            <a:pathLst>
              <a:path w="100000" h="42100">
                <a:moveTo>
                  <a:pt x="79260" y="19440"/>
                </a:moveTo>
                <a:lnTo>
                  <a:pt x="79260" y="18460"/>
                </a:lnTo>
                <a:lnTo>
                  <a:pt x="79460" y="17760"/>
                </a:lnTo>
                <a:lnTo>
                  <a:pt x="79550" y="17630"/>
                </a:lnTo>
                <a:lnTo>
                  <a:pt x="79900" y="17170"/>
                </a:lnTo>
                <a:lnTo>
                  <a:pt x="80470" y="16330"/>
                </a:lnTo>
                <a:lnTo>
                  <a:pt x="81220" y="15780"/>
                </a:lnTo>
                <a:lnTo>
                  <a:pt x="81570" y="15490"/>
                </a:lnTo>
                <a:lnTo>
                  <a:pt x="81360" y="15040"/>
                </a:lnTo>
                <a:lnTo>
                  <a:pt x="80590" y="14250"/>
                </a:lnTo>
                <a:lnTo>
                  <a:pt x="79620" y="13370"/>
                </a:lnTo>
                <a:lnTo>
                  <a:pt x="79200" y="12960"/>
                </a:lnTo>
                <a:lnTo>
                  <a:pt x="79440" y="12580"/>
                </a:lnTo>
                <a:lnTo>
                  <a:pt x="79510" y="12110"/>
                </a:lnTo>
                <a:lnTo>
                  <a:pt x="79070" y="11840"/>
                </a:lnTo>
                <a:lnTo>
                  <a:pt x="78770" y="11520"/>
                </a:lnTo>
                <a:lnTo>
                  <a:pt x="78570" y="10820"/>
                </a:lnTo>
                <a:lnTo>
                  <a:pt x="78150" y="10200"/>
                </a:lnTo>
                <a:lnTo>
                  <a:pt x="78280" y="10160"/>
                </a:lnTo>
                <a:lnTo>
                  <a:pt x="78810" y="9790"/>
                </a:lnTo>
                <a:lnTo>
                  <a:pt x="79030" y="9690"/>
                </a:lnTo>
                <a:lnTo>
                  <a:pt x="79340" y="9690"/>
                </a:lnTo>
                <a:lnTo>
                  <a:pt x="79810" y="9830"/>
                </a:lnTo>
                <a:lnTo>
                  <a:pt x="80010" y="9860"/>
                </a:lnTo>
                <a:lnTo>
                  <a:pt x="81220" y="9610"/>
                </a:lnTo>
                <a:lnTo>
                  <a:pt x="82410" y="9080"/>
                </a:lnTo>
                <a:lnTo>
                  <a:pt x="85250" y="7050"/>
                </a:lnTo>
                <a:lnTo>
                  <a:pt x="85870" y="6780"/>
                </a:lnTo>
                <a:lnTo>
                  <a:pt x="86340" y="6890"/>
                </a:lnTo>
                <a:lnTo>
                  <a:pt x="86760" y="7210"/>
                </a:lnTo>
                <a:lnTo>
                  <a:pt x="88710" y="8140"/>
                </a:lnTo>
                <a:lnTo>
                  <a:pt x="89240" y="8280"/>
                </a:lnTo>
                <a:lnTo>
                  <a:pt x="89930" y="8350"/>
                </a:lnTo>
                <a:lnTo>
                  <a:pt x="90600" y="8280"/>
                </a:lnTo>
                <a:lnTo>
                  <a:pt x="91090" y="8050"/>
                </a:lnTo>
                <a:lnTo>
                  <a:pt x="91940" y="7440"/>
                </a:lnTo>
                <a:lnTo>
                  <a:pt x="92130" y="7360"/>
                </a:lnTo>
                <a:lnTo>
                  <a:pt x="92490" y="7440"/>
                </a:lnTo>
                <a:lnTo>
                  <a:pt x="92620" y="7620"/>
                </a:lnTo>
                <a:lnTo>
                  <a:pt x="92700" y="7870"/>
                </a:lnTo>
                <a:lnTo>
                  <a:pt x="92880" y="8140"/>
                </a:lnTo>
                <a:lnTo>
                  <a:pt x="93470" y="8490"/>
                </a:lnTo>
                <a:lnTo>
                  <a:pt x="94720" y="8840"/>
                </a:lnTo>
                <a:lnTo>
                  <a:pt x="95250" y="9190"/>
                </a:lnTo>
                <a:lnTo>
                  <a:pt x="95450" y="9750"/>
                </a:lnTo>
                <a:lnTo>
                  <a:pt x="95180" y="10230"/>
                </a:lnTo>
                <a:lnTo>
                  <a:pt x="93150" y="11750"/>
                </a:lnTo>
                <a:lnTo>
                  <a:pt x="91890" y="13030"/>
                </a:lnTo>
                <a:lnTo>
                  <a:pt x="89350" y="15010"/>
                </a:lnTo>
                <a:lnTo>
                  <a:pt x="87560" y="16760"/>
                </a:lnTo>
                <a:lnTo>
                  <a:pt x="87370" y="17050"/>
                </a:lnTo>
                <a:lnTo>
                  <a:pt x="87040" y="17080"/>
                </a:lnTo>
                <a:lnTo>
                  <a:pt x="85100" y="17510"/>
                </a:lnTo>
                <a:lnTo>
                  <a:pt x="83320" y="18810"/>
                </a:lnTo>
                <a:lnTo>
                  <a:pt x="82520" y="19200"/>
                </a:lnTo>
                <a:lnTo>
                  <a:pt x="79260" y="194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Baucau"/>
          <p:cNvSpPr/>
          <p:nvPr/>
        </p:nvSpPr>
        <p:spPr>
          <a:xfrm>
            <a:off x="2072487" y="2100925"/>
            <a:ext cx="8046720" cy="3387669"/>
          </a:xfrm>
          <a:custGeom>
            <a:avLst/>
            <a:gdLst/>
            <a:ahLst/>
            <a:cxnLst/>
            <a:rect l="0" t="0" r="100000" b="42100"/>
            <a:pathLst>
              <a:path w="100000" h="42100">
                <a:moveTo>
                  <a:pt x="62970" y="17200"/>
                </a:moveTo>
                <a:lnTo>
                  <a:pt x="63550" y="16660"/>
                </a:lnTo>
                <a:lnTo>
                  <a:pt x="63870" y="16210"/>
                </a:lnTo>
                <a:lnTo>
                  <a:pt x="64050" y="15590"/>
                </a:lnTo>
                <a:lnTo>
                  <a:pt x="64000" y="14680"/>
                </a:lnTo>
                <a:lnTo>
                  <a:pt x="63920" y="13830"/>
                </a:lnTo>
                <a:lnTo>
                  <a:pt x="63840" y="13180"/>
                </a:lnTo>
                <a:lnTo>
                  <a:pt x="63550" y="12630"/>
                </a:lnTo>
                <a:lnTo>
                  <a:pt x="63020" y="12210"/>
                </a:lnTo>
                <a:lnTo>
                  <a:pt x="63380" y="12160"/>
                </a:lnTo>
                <a:lnTo>
                  <a:pt x="64630" y="12140"/>
                </a:lnTo>
                <a:lnTo>
                  <a:pt x="65740" y="11980"/>
                </a:lnTo>
                <a:lnTo>
                  <a:pt x="66320" y="11690"/>
                </a:lnTo>
                <a:lnTo>
                  <a:pt x="67540" y="10830"/>
                </a:lnTo>
                <a:lnTo>
                  <a:pt x="68420" y="10570"/>
                </a:lnTo>
                <a:lnTo>
                  <a:pt x="69340" y="10050"/>
                </a:lnTo>
                <a:lnTo>
                  <a:pt x="69650" y="10000"/>
                </a:lnTo>
                <a:lnTo>
                  <a:pt x="70200" y="9990"/>
                </a:lnTo>
                <a:lnTo>
                  <a:pt x="70490" y="9860"/>
                </a:lnTo>
                <a:lnTo>
                  <a:pt x="70990" y="10230"/>
                </a:lnTo>
                <a:lnTo>
                  <a:pt x="71580" y="10470"/>
                </a:lnTo>
                <a:lnTo>
                  <a:pt x="72220" y="10600"/>
                </a:lnTo>
                <a:lnTo>
                  <a:pt x="72860" y="10640"/>
                </a:lnTo>
                <a:lnTo>
                  <a:pt x="73270" y="10790"/>
                </a:lnTo>
                <a:lnTo>
                  <a:pt x="74290" y="11760"/>
                </a:lnTo>
                <a:lnTo>
                  <a:pt x="75430" y="11370"/>
                </a:lnTo>
                <a:lnTo>
                  <a:pt x="77560" y="10360"/>
                </a:lnTo>
                <a:lnTo>
                  <a:pt x="78150" y="10200"/>
                </a:lnTo>
                <a:lnTo>
                  <a:pt x="78570" y="10820"/>
                </a:lnTo>
                <a:lnTo>
                  <a:pt x="78770" y="11520"/>
                </a:lnTo>
                <a:lnTo>
                  <a:pt x="79070" y="11840"/>
                </a:lnTo>
                <a:lnTo>
                  <a:pt x="79510" y="12110"/>
                </a:lnTo>
                <a:lnTo>
                  <a:pt x="79440" y="12580"/>
                </a:lnTo>
                <a:lnTo>
                  <a:pt x="79200" y="12960"/>
                </a:lnTo>
                <a:lnTo>
                  <a:pt x="79620" y="13370"/>
                </a:lnTo>
                <a:lnTo>
                  <a:pt x="80590" y="14250"/>
                </a:lnTo>
                <a:lnTo>
                  <a:pt x="81360" y="15040"/>
                </a:lnTo>
                <a:lnTo>
                  <a:pt x="81570" y="15490"/>
                </a:lnTo>
                <a:lnTo>
                  <a:pt x="81220" y="15780"/>
                </a:lnTo>
                <a:lnTo>
                  <a:pt x="80470" y="16330"/>
                </a:lnTo>
                <a:lnTo>
                  <a:pt x="79900" y="17170"/>
                </a:lnTo>
                <a:lnTo>
                  <a:pt x="79550" y="17630"/>
                </a:lnTo>
                <a:lnTo>
                  <a:pt x="79160" y="17120"/>
                </a:lnTo>
                <a:lnTo>
                  <a:pt x="78660" y="16740"/>
                </a:lnTo>
                <a:lnTo>
                  <a:pt x="78020" y="16560"/>
                </a:lnTo>
                <a:lnTo>
                  <a:pt x="77120" y="16290"/>
                </a:lnTo>
                <a:lnTo>
                  <a:pt x="76460" y="16610"/>
                </a:lnTo>
                <a:lnTo>
                  <a:pt x="76140" y="17270"/>
                </a:lnTo>
                <a:lnTo>
                  <a:pt x="75780" y="17440"/>
                </a:lnTo>
                <a:lnTo>
                  <a:pt x="75320" y="17170"/>
                </a:lnTo>
                <a:lnTo>
                  <a:pt x="74590" y="17070"/>
                </a:lnTo>
                <a:lnTo>
                  <a:pt x="73460" y="17260"/>
                </a:lnTo>
                <a:lnTo>
                  <a:pt x="72710" y="16890"/>
                </a:lnTo>
                <a:lnTo>
                  <a:pt x="72240" y="15660"/>
                </a:lnTo>
                <a:lnTo>
                  <a:pt x="71700" y="15130"/>
                </a:lnTo>
                <a:lnTo>
                  <a:pt x="71510" y="15860"/>
                </a:lnTo>
                <a:lnTo>
                  <a:pt x="71430" y="16700"/>
                </a:lnTo>
                <a:lnTo>
                  <a:pt x="71530" y="17550"/>
                </a:lnTo>
                <a:lnTo>
                  <a:pt x="71060" y="17910"/>
                </a:lnTo>
                <a:lnTo>
                  <a:pt x="70340" y="17620"/>
                </a:lnTo>
                <a:lnTo>
                  <a:pt x="69460" y="17310"/>
                </a:lnTo>
                <a:lnTo>
                  <a:pt x="68260" y="17040"/>
                </a:lnTo>
                <a:lnTo>
                  <a:pt x="66890" y="17120"/>
                </a:lnTo>
                <a:lnTo>
                  <a:pt x="65580" y="17610"/>
                </a:lnTo>
                <a:lnTo>
                  <a:pt x="64100" y="17580"/>
                </a:lnTo>
                <a:lnTo>
                  <a:pt x="62970" y="17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Dili"/>
          <p:cNvSpPr/>
          <p:nvPr/>
        </p:nvSpPr>
        <p:spPr>
          <a:xfrm>
            <a:off x="2072487" y="2100925"/>
            <a:ext cx="8046720" cy="3387669"/>
          </a:xfrm>
          <a:custGeom>
            <a:avLst/>
            <a:gdLst/>
            <a:ahLst/>
            <a:cxnLst/>
            <a:rect l="0" t="0" r="100000" b="42100"/>
            <a:pathLst>
              <a:path w="100000" h="42100">
                <a:moveTo>
                  <a:pt x="54340" y="11870"/>
                </a:moveTo>
                <a:lnTo>
                  <a:pt x="54830" y="12510"/>
                </a:lnTo>
                <a:lnTo>
                  <a:pt x="54390" y="13090"/>
                </a:lnTo>
                <a:lnTo>
                  <a:pt x="53850" y="13500"/>
                </a:lnTo>
                <a:lnTo>
                  <a:pt x="53250" y="14250"/>
                </a:lnTo>
                <a:lnTo>
                  <a:pt x="52550" y="14450"/>
                </a:lnTo>
                <a:lnTo>
                  <a:pt x="52490" y="14460"/>
                </a:lnTo>
                <a:lnTo>
                  <a:pt x="51740" y="14020"/>
                </a:lnTo>
                <a:lnTo>
                  <a:pt x="50670" y="13950"/>
                </a:lnTo>
                <a:lnTo>
                  <a:pt x="49400" y="14570"/>
                </a:lnTo>
                <a:lnTo>
                  <a:pt x="48460" y="15090"/>
                </a:lnTo>
                <a:lnTo>
                  <a:pt x="47800" y="15220"/>
                </a:lnTo>
                <a:lnTo>
                  <a:pt x="46920" y="15520"/>
                </a:lnTo>
                <a:lnTo>
                  <a:pt x="45830" y="15680"/>
                </a:lnTo>
                <a:lnTo>
                  <a:pt x="45580" y="15490"/>
                </a:lnTo>
                <a:lnTo>
                  <a:pt x="45180" y="15200"/>
                </a:lnTo>
                <a:lnTo>
                  <a:pt x="45010" y="14290"/>
                </a:lnTo>
                <a:lnTo>
                  <a:pt x="44970" y="14040"/>
                </a:lnTo>
                <a:lnTo>
                  <a:pt x="46400" y="13390"/>
                </a:lnTo>
                <a:lnTo>
                  <a:pt x="47070" y="13310"/>
                </a:lnTo>
                <a:lnTo>
                  <a:pt x="47790" y="13520"/>
                </a:lnTo>
                <a:lnTo>
                  <a:pt x="48110" y="13500"/>
                </a:lnTo>
                <a:lnTo>
                  <a:pt x="48870" y="12730"/>
                </a:lnTo>
                <a:lnTo>
                  <a:pt x="49380" y="12950"/>
                </a:lnTo>
                <a:lnTo>
                  <a:pt x="50200" y="12980"/>
                </a:lnTo>
                <a:lnTo>
                  <a:pt x="51700" y="12730"/>
                </a:lnTo>
                <a:lnTo>
                  <a:pt x="54340" y="11870"/>
                </a:lnTo>
                <a:close/>
                <a:moveTo>
                  <a:pt x="47170" y="3630"/>
                </a:moveTo>
                <a:lnTo>
                  <a:pt x="47470" y="3140"/>
                </a:lnTo>
                <a:lnTo>
                  <a:pt x="48160" y="2420"/>
                </a:lnTo>
                <a:lnTo>
                  <a:pt x="48920" y="1910"/>
                </a:lnTo>
                <a:lnTo>
                  <a:pt x="49420" y="2130"/>
                </a:lnTo>
                <a:lnTo>
                  <a:pt x="49180" y="3020"/>
                </a:lnTo>
                <a:lnTo>
                  <a:pt x="48110" y="5660"/>
                </a:lnTo>
                <a:lnTo>
                  <a:pt x="47920" y="6510"/>
                </a:lnTo>
                <a:lnTo>
                  <a:pt x="47800" y="6730"/>
                </a:lnTo>
                <a:lnTo>
                  <a:pt x="47550" y="6930"/>
                </a:lnTo>
                <a:lnTo>
                  <a:pt x="47280" y="7010"/>
                </a:lnTo>
                <a:lnTo>
                  <a:pt x="47170" y="6890"/>
                </a:lnTo>
                <a:lnTo>
                  <a:pt x="46990" y="6790"/>
                </a:lnTo>
                <a:lnTo>
                  <a:pt x="46090" y="6520"/>
                </a:lnTo>
                <a:lnTo>
                  <a:pt x="45730" y="6310"/>
                </a:lnTo>
                <a:lnTo>
                  <a:pt x="45440" y="5980"/>
                </a:lnTo>
                <a:lnTo>
                  <a:pt x="45350" y="5710"/>
                </a:lnTo>
                <a:lnTo>
                  <a:pt x="45420" y="5440"/>
                </a:lnTo>
                <a:lnTo>
                  <a:pt x="45640" y="5070"/>
                </a:lnTo>
                <a:lnTo>
                  <a:pt x="45980" y="4730"/>
                </a:lnTo>
                <a:lnTo>
                  <a:pt x="46960" y="3990"/>
                </a:lnTo>
                <a:lnTo>
                  <a:pt x="47170" y="36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Liquica"/>
          <p:cNvSpPr/>
          <p:nvPr/>
        </p:nvSpPr>
        <p:spPr>
          <a:xfrm>
            <a:off x="2072487" y="2100925"/>
            <a:ext cx="8046720" cy="3387669"/>
          </a:xfrm>
          <a:custGeom>
            <a:avLst/>
            <a:gdLst/>
            <a:ahLst/>
            <a:cxnLst/>
            <a:rect l="0" t="0" r="100000" b="42100"/>
            <a:pathLst>
              <a:path w="100000" h="42100">
                <a:moveTo>
                  <a:pt x="36370" y="19250"/>
                </a:moveTo>
                <a:lnTo>
                  <a:pt x="36170" y="19300"/>
                </a:lnTo>
                <a:lnTo>
                  <a:pt x="35340" y="19300"/>
                </a:lnTo>
                <a:lnTo>
                  <a:pt x="34800" y="19070"/>
                </a:lnTo>
                <a:lnTo>
                  <a:pt x="34260" y="18860"/>
                </a:lnTo>
                <a:lnTo>
                  <a:pt x="34250" y="18860"/>
                </a:lnTo>
                <a:lnTo>
                  <a:pt x="34350" y="17410"/>
                </a:lnTo>
                <a:lnTo>
                  <a:pt x="34590" y="16770"/>
                </a:lnTo>
                <a:lnTo>
                  <a:pt x="34950" y="16200"/>
                </a:lnTo>
                <a:lnTo>
                  <a:pt x="35400" y="15810"/>
                </a:lnTo>
                <a:lnTo>
                  <a:pt x="35950" y="15620"/>
                </a:lnTo>
                <a:lnTo>
                  <a:pt x="37220" y="15430"/>
                </a:lnTo>
                <a:lnTo>
                  <a:pt x="37750" y="15140"/>
                </a:lnTo>
                <a:lnTo>
                  <a:pt x="37970" y="15080"/>
                </a:lnTo>
                <a:lnTo>
                  <a:pt x="38990" y="15230"/>
                </a:lnTo>
                <a:lnTo>
                  <a:pt x="39300" y="15150"/>
                </a:lnTo>
                <a:lnTo>
                  <a:pt x="40120" y="14660"/>
                </a:lnTo>
                <a:lnTo>
                  <a:pt x="41950" y="14130"/>
                </a:lnTo>
                <a:lnTo>
                  <a:pt x="42510" y="14070"/>
                </a:lnTo>
                <a:lnTo>
                  <a:pt x="44330" y="14190"/>
                </a:lnTo>
                <a:lnTo>
                  <a:pt x="44900" y="14070"/>
                </a:lnTo>
                <a:lnTo>
                  <a:pt x="44970" y="14040"/>
                </a:lnTo>
                <a:lnTo>
                  <a:pt x="45010" y="14290"/>
                </a:lnTo>
                <a:lnTo>
                  <a:pt x="45180" y="15200"/>
                </a:lnTo>
                <a:lnTo>
                  <a:pt x="45580" y="15490"/>
                </a:lnTo>
                <a:lnTo>
                  <a:pt x="45280" y="16010"/>
                </a:lnTo>
                <a:lnTo>
                  <a:pt x="45100" y="16320"/>
                </a:lnTo>
                <a:lnTo>
                  <a:pt x="44370" y="16290"/>
                </a:lnTo>
                <a:lnTo>
                  <a:pt x="43370" y="16630"/>
                </a:lnTo>
                <a:lnTo>
                  <a:pt x="42630" y="17210"/>
                </a:lnTo>
                <a:lnTo>
                  <a:pt x="42130" y="17600"/>
                </a:lnTo>
                <a:lnTo>
                  <a:pt x="41020" y="17810"/>
                </a:lnTo>
                <a:lnTo>
                  <a:pt x="39680" y="18070"/>
                </a:lnTo>
                <a:lnTo>
                  <a:pt x="38960" y="18460"/>
                </a:lnTo>
                <a:lnTo>
                  <a:pt x="37690" y="18970"/>
                </a:lnTo>
                <a:lnTo>
                  <a:pt x="36370" y="19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Ermera"/>
          <p:cNvSpPr/>
          <p:nvPr/>
        </p:nvSpPr>
        <p:spPr>
          <a:xfrm>
            <a:off x="2072487" y="2100925"/>
            <a:ext cx="8046720" cy="3387669"/>
          </a:xfrm>
          <a:custGeom>
            <a:avLst/>
            <a:gdLst/>
            <a:ahLst/>
            <a:cxnLst/>
            <a:rect l="0" t="0" r="100000" b="42100"/>
            <a:pathLst>
              <a:path w="100000" h="42100">
                <a:moveTo>
                  <a:pt x="42840" y="25640"/>
                </a:moveTo>
                <a:lnTo>
                  <a:pt x="42170" y="25830"/>
                </a:lnTo>
                <a:lnTo>
                  <a:pt x="40440" y="25900"/>
                </a:lnTo>
                <a:lnTo>
                  <a:pt x="40150" y="25230"/>
                </a:lnTo>
                <a:lnTo>
                  <a:pt x="40070" y="24390"/>
                </a:lnTo>
                <a:lnTo>
                  <a:pt x="39920" y="23840"/>
                </a:lnTo>
                <a:lnTo>
                  <a:pt x="39150" y="22250"/>
                </a:lnTo>
                <a:lnTo>
                  <a:pt x="38370" y="20730"/>
                </a:lnTo>
                <a:lnTo>
                  <a:pt x="38030" y="20170"/>
                </a:lnTo>
                <a:lnTo>
                  <a:pt x="37590" y="19950"/>
                </a:lnTo>
                <a:lnTo>
                  <a:pt x="36560" y="19740"/>
                </a:lnTo>
                <a:lnTo>
                  <a:pt x="36370" y="19250"/>
                </a:lnTo>
                <a:lnTo>
                  <a:pt x="37690" y="18970"/>
                </a:lnTo>
                <a:lnTo>
                  <a:pt x="38960" y="18460"/>
                </a:lnTo>
                <a:lnTo>
                  <a:pt x="39680" y="18070"/>
                </a:lnTo>
                <a:lnTo>
                  <a:pt x="41020" y="17810"/>
                </a:lnTo>
                <a:lnTo>
                  <a:pt x="42130" y="17600"/>
                </a:lnTo>
                <a:lnTo>
                  <a:pt x="42630" y="17210"/>
                </a:lnTo>
                <a:lnTo>
                  <a:pt x="43370" y="16630"/>
                </a:lnTo>
                <a:lnTo>
                  <a:pt x="44370" y="16290"/>
                </a:lnTo>
                <a:lnTo>
                  <a:pt x="45100" y="16320"/>
                </a:lnTo>
                <a:lnTo>
                  <a:pt x="45230" y="16330"/>
                </a:lnTo>
                <a:lnTo>
                  <a:pt x="45510" y="16890"/>
                </a:lnTo>
                <a:lnTo>
                  <a:pt x="45190" y="17750"/>
                </a:lnTo>
                <a:lnTo>
                  <a:pt x="44590" y="18090"/>
                </a:lnTo>
                <a:lnTo>
                  <a:pt x="43700" y="18400"/>
                </a:lnTo>
                <a:lnTo>
                  <a:pt x="43630" y="18740"/>
                </a:lnTo>
                <a:lnTo>
                  <a:pt x="44070" y="19190"/>
                </a:lnTo>
                <a:lnTo>
                  <a:pt x="43860" y="19810"/>
                </a:lnTo>
                <a:lnTo>
                  <a:pt x="43410" y="20360"/>
                </a:lnTo>
                <a:lnTo>
                  <a:pt x="43820" y="20780"/>
                </a:lnTo>
                <a:lnTo>
                  <a:pt x="44560" y="21150"/>
                </a:lnTo>
                <a:lnTo>
                  <a:pt x="44690" y="21660"/>
                </a:lnTo>
                <a:lnTo>
                  <a:pt x="44910" y="22090"/>
                </a:lnTo>
                <a:lnTo>
                  <a:pt x="45050" y="22340"/>
                </a:lnTo>
                <a:lnTo>
                  <a:pt x="44960" y="23050"/>
                </a:lnTo>
                <a:lnTo>
                  <a:pt x="44460" y="23500"/>
                </a:lnTo>
                <a:lnTo>
                  <a:pt x="44270" y="23980"/>
                </a:lnTo>
                <a:lnTo>
                  <a:pt x="43940" y="24350"/>
                </a:lnTo>
                <a:lnTo>
                  <a:pt x="43680" y="24720"/>
                </a:lnTo>
                <a:lnTo>
                  <a:pt x="43660" y="25400"/>
                </a:lnTo>
                <a:lnTo>
                  <a:pt x="42840" y="25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Aileu"/>
          <p:cNvSpPr/>
          <p:nvPr/>
        </p:nvSpPr>
        <p:spPr>
          <a:xfrm>
            <a:off x="2072487" y="2100925"/>
            <a:ext cx="8046720" cy="3387669"/>
          </a:xfrm>
          <a:custGeom>
            <a:avLst/>
            <a:gdLst/>
            <a:ahLst/>
            <a:cxnLst/>
            <a:rect l="0" t="0" r="100000" b="42100"/>
            <a:pathLst>
              <a:path w="100000" h="42100">
                <a:moveTo>
                  <a:pt x="50460" y="20380"/>
                </a:moveTo>
                <a:lnTo>
                  <a:pt x="50550" y="19710"/>
                </a:lnTo>
                <a:lnTo>
                  <a:pt x="50080" y="19630"/>
                </a:lnTo>
                <a:lnTo>
                  <a:pt x="49260" y="19760"/>
                </a:lnTo>
                <a:lnTo>
                  <a:pt x="48920" y="19990"/>
                </a:lnTo>
                <a:lnTo>
                  <a:pt x="48580" y="20220"/>
                </a:lnTo>
                <a:lnTo>
                  <a:pt x="47980" y="20360"/>
                </a:lnTo>
                <a:lnTo>
                  <a:pt x="47800" y="20870"/>
                </a:lnTo>
                <a:lnTo>
                  <a:pt x="47240" y="21560"/>
                </a:lnTo>
                <a:lnTo>
                  <a:pt x="46330" y="21890"/>
                </a:lnTo>
                <a:lnTo>
                  <a:pt x="45030" y="22070"/>
                </a:lnTo>
                <a:lnTo>
                  <a:pt x="44910" y="22090"/>
                </a:lnTo>
                <a:lnTo>
                  <a:pt x="44690" y="21660"/>
                </a:lnTo>
                <a:lnTo>
                  <a:pt x="44560" y="21150"/>
                </a:lnTo>
                <a:lnTo>
                  <a:pt x="43820" y="20780"/>
                </a:lnTo>
                <a:lnTo>
                  <a:pt x="43410" y="20360"/>
                </a:lnTo>
                <a:lnTo>
                  <a:pt x="43860" y="19810"/>
                </a:lnTo>
                <a:lnTo>
                  <a:pt x="44070" y="19190"/>
                </a:lnTo>
                <a:lnTo>
                  <a:pt x="43630" y="18740"/>
                </a:lnTo>
                <a:lnTo>
                  <a:pt x="43700" y="18400"/>
                </a:lnTo>
                <a:lnTo>
                  <a:pt x="44590" y="18090"/>
                </a:lnTo>
                <a:lnTo>
                  <a:pt x="45190" y="17750"/>
                </a:lnTo>
                <a:lnTo>
                  <a:pt x="45510" y="16890"/>
                </a:lnTo>
                <a:lnTo>
                  <a:pt x="45230" y="16330"/>
                </a:lnTo>
                <a:lnTo>
                  <a:pt x="45100" y="16320"/>
                </a:lnTo>
                <a:lnTo>
                  <a:pt x="45280" y="16010"/>
                </a:lnTo>
                <a:lnTo>
                  <a:pt x="45580" y="15490"/>
                </a:lnTo>
                <a:lnTo>
                  <a:pt x="45830" y="15680"/>
                </a:lnTo>
                <a:lnTo>
                  <a:pt x="46920" y="15520"/>
                </a:lnTo>
                <a:lnTo>
                  <a:pt x="47800" y="15220"/>
                </a:lnTo>
                <a:lnTo>
                  <a:pt x="48460" y="15090"/>
                </a:lnTo>
                <a:lnTo>
                  <a:pt x="49400" y="14570"/>
                </a:lnTo>
                <a:lnTo>
                  <a:pt x="50670" y="13950"/>
                </a:lnTo>
                <a:lnTo>
                  <a:pt x="51740" y="14020"/>
                </a:lnTo>
                <a:lnTo>
                  <a:pt x="52490" y="14460"/>
                </a:lnTo>
                <a:lnTo>
                  <a:pt x="52550" y="14450"/>
                </a:lnTo>
                <a:lnTo>
                  <a:pt x="52380" y="15410"/>
                </a:lnTo>
                <a:lnTo>
                  <a:pt x="52770" y="16300"/>
                </a:lnTo>
                <a:lnTo>
                  <a:pt x="53160" y="16890"/>
                </a:lnTo>
                <a:lnTo>
                  <a:pt x="53590" y="17880"/>
                </a:lnTo>
                <a:lnTo>
                  <a:pt x="53700" y="19220"/>
                </a:lnTo>
                <a:lnTo>
                  <a:pt x="52970" y="19160"/>
                </a:lnTo>
                <a:lnTo>
                  <a:pt x="52510" y="19310"/>
                </a:lnTo>
                <a:lnTo>
                  <a:pt x="52010" y="19810"/>
                </a:lnTo>
                <a:lnTo>
                  <a:pt x="51000" y="20320"/>
                </a:lnTo>
                <a:lnTo>
                  <a:pt x="50460" y="20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