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Viqueque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Timor-Leste • State Map | Fully Editable Vector Shape</a:t>
            </a:r>
          </a:p>
        </p:txBody>
      </p:sp>
      <p:sp>
        <p:nvSpPr>
          <p:cNvPr id="101" name="Viqueque"/>
          <p:cNvSpPr/>
          <p:nvPr/>
        </p:nvSpPr>
        <p:spPr>
          <a:xfrm>
            <a:off x="2072487" y="2100925"/>
            <a:ext cx="8046720" cy="3387669"/>
          </a:xfrm>
          <a:custGeom>
            <a:avLst/>
            <a:gdLst/>
            <a:ahLst/>
            <a:cxnLst/>
            <a:rect l="0" t="0" r="100000" b="42100"/>
            <a:pathLst>
              <a:path w="100000" h="42100">
                <a:moveTo>
                  <a:pt x="62910" y="26130"/>
                </a:moveTo>
                <a:lnTo>
                  <a:pt x="62900" y="26100"/>
                </a:lnTo>
                <a:lnTo>
                  <a:pt x="62180" y="25180"/>
                </a:lnTo>
                <a:lnTo>
                  <a:pt x="61700" y="24490"/>
                </a:lnTo>
                <a:lnTo>
                  <a:pt x="61400" y="23650"/>
                </a:lnTo>
                <a:lnTo>
                  <a:pt x="61280" y="23050"/>
                </a:lnTo>
                <a:lnTo>
                  <a:pt x="61260" y="22450"/>
                </a:lnTo>
                <a:lnTo>
                  <a:pt x="60680" y="21370"/>
                </a:lnTo>
                <a:lnTo>
                  <a:pt x="60020" y="20360"/>
                </a:lnTo>
                <a:lnTo>
                  <a:pt x="60120" y="19820"/>
                </a:lnTo>
                <a:lnTo>
                  <a:pt x="60480" y="19340"/>
                </a:lnTo>
                <a:lnTo>
                  <a:pt x="61000" y="19000"/>
                </a:lnTo>
                <a:lnTo>
                  <a:pt x="61310" y="18280"/>
                </a:lnTo>
                <a:lnTo>
                  <a:pt x="61640" y="17390"/>
                </a:lnTo>
                <a:lnTo>
                  <a:pt x="62180" y="17030"/>
                </a:lnTo>
                <a:lnTo>
                  <a:pt x="62730" y="17110"/>
                </a:lnTo>
                <a:lnTo>
                  <a:pt x="62970" y="17200"/>
                </a:lnTo>
                <a:lnTo>
                  <a:pt x="64100" y="17580"/>
                </a:lnTo>
                <a:lnTo>
                  <a:pt x="65580" y="17610"/>
                </a:lnTo>
                <a:lnTo>
                  <a:pt x="66890" y="17120"/>
                </a:lnTo>
                <a:lnTo>
                  <a:pt x="68260" y="17040"/>
                </a:lnTo>
                <a:lnTo>
                  <a:pt x="69460" y="17310"/>
                </a:lnTo>
                <a:lnTo>
                  <a:pt x="70340" y="17620"/>
                </a:lnTo>
                <a:lnTo>
                  <a:pt x="71060" y="17910"/>
                </a:lnTo>
                <a:lnTo>
                  <a:pt x="71530" y="17550"/>
                </a:lnTo>
                <a:lnTo>
                  <a:pt x="71430" y="16700"/>
                </a:lnTo>
                <a:lnTo>
                  <a:pt x="71510" y="15860"/>
                </a:lnTo>
                <a:lnTo>
                  <a:pt x="71700" y="15130"/>
                </a:lnTo>
                <a:lnTo>
                  <a:pt x="72240" y="15660"/>
                </a:lnTo>
                <a:lnTo>
                  <a:pt x="72710" y="16890"/>
                </a:lnTo>
                <a:lnTo>
                  <a:pt x="73460" y="17260"/>
                </a:lnTo>
                <a:lnTo>
                  <a:pt x="74590" y="17070"/>
                </a:lnTo>
                <a:lnTo>
                  <a:pt x="75320" y="17170"/>
                </a:lnTo>
                <a:lnTo>
                  <a:pt x="75780" y="17440"/>
                </a:lnTo>
                <a:lnTo>
                  <a:pt x="76140" y="17270"/>
                </a:lnTo>
                <a:lnTo>
                  <a:pt x="76460" y="16610"/>
                </a:lnTo>
                <a:lnTo>
                  <a:pt x="77120" y="16290"/>
                </a:lnTo>
                <a:lnTo>
                  <a:pt x="78020" y="16560"/>
                </a:lnTo>
                <a:lnTo>
                  <a:pt x="78660" y="16740"/>
                </a:lnTo>
                <a:lnTo>
                  <a:pt x="79160" y="17120"/>
                </a:lnTo>
                <a:lnTo>
                  <a:pt x="79550" y="17630"/>
                </a:lnTo>
                <a:lnTo>
                  <a:pt x="79460" y="17760"/>
                </a:lnTo>
                <a:lnTo>
                  <a:pt x="79260" y="18460"/>
                </a:lnTo>
                <a:lnTo>
                  <a:pt x="79260" y="19440"/>
                </a:lnTo>
                <a:lnTo>
                  <a:pt x="78310" y="19510"/>
                </a:lnTo>
                <a:lnTo>
                  <a:pt x="77710" y="19650"/>
                </a:lnTo>
                <a:lnTo>
                  <a:pt x="77380" y="19810"/>
                </a:lnTo>
                <a:lnTo>
                  <a:pt x="76570" y="20410"/>
                </a:lnTo>
                <a:lnTo>
                  <a:pt x="76370" y="20500"/>
                </a:lnTo>
                <a:lnTo>
                  <a:pt x="76130" y="20550"/>
                </a:lnTo>
                <a:lnTo>
                  <a:pt x="75530" y="20590"/>
                </a:lnTo>
                <a:lnTo>
                  <a:pt x="75240" y="20690"/>
                </a:lnTo>
                <a:lnTo>
                  <a:pt x="74160" y="21940"/>
                </a:lnTo>
                <a:lnTo>
                  <a:pt x="73150" y="23660"/>
                </a:lnTo>
                <a:lnTo>
                  <a:pt x="72170" y="24530"/>
                </a:lnTo>
                <a:lnTo>
                  <a:pt x="71000" y="24860"/>
                </a:lnTo>
                <a:lnTo>
                  <a:pt x="63680" y="25810"/>
                </a:lnTo>
                <a:lnTo>
                  <a:pt x="62910" y="26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