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Manufahi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Manufahi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9960" y="31550"/>
                </a:moveTo>
                <a:lnTo>
                  <a:pt x="49880" y="31360"/>
                </a:lnTo>
                <a:lnTo>
                  <a:pt x="49680" y="30330"/>
                </a:lnTo>
                <a:lnTo>
                  <a:pt x="49880" y="29830"/>
                </a:lnTo>
                <a:lnTo>
                  <a:pt x="50040" y="29400"/>
                </a:lnTo>
                <a:lnTo>
                  <a:pt x="49810" y="28770"/>
                </a:lnTo>
                <a:lnTo>
                  <a:pt x="49400" y="28380"/>
                </a:lnTo>
                <a:lnTo>
                  <a:pt x="48710" y="28050"/>
                </a:lnTo>
                <a:lnTo>
                  <a:pt x="47890" y="27690"/>
                </a:lnTo>
                <a:lnTo>
                  <a:pt x="47510" y="27040"/>
                </a:lnTo>
                <a:lnTo>
                  <a:pt x="47430" y="26110"/>
                </a:lnTo>
                <a:lnTo>
                  <a:pt x="47480" y="25580"/>
                </a:lnTo>
                <a:lnTo>
                  <a:pt x="47710" y="25180"/>
                </a:lnTo>
                <a:lnTo>
                  <a:pt x="47940" y="24650"/>
                </a:lnTo>
                <a:lnTo>
                  <a:pt x="48030" y="24120"/>
                </a:lnTo>
                <a:lnTo>
                  <a:pt x="48670" y="23780"/>
                </a:lnTo>
                <a:lnTo>
                  <a:pt x="49580" y="23790"/>
                </a:lnTo>
                <a:lnTo>
                  <a:pt x="50010" y="23520"/>
                </a:lnTo>
                <a:lnTo>
                  <a:pt x="50090" y="22730"/>
                </a:lnTo>
                <a:lnTo>
                  <a:pt x="50110" y="22210"/>
                </a:lnTo>
                <a:lnTo>
                  <a:pt x="50230" y="21520"/>
                </a:lnTo>
                <a:lnTo>
                  <a:pt x="50450" y="20430"/>
                </a:lnTo>
                <a:lnTo>
                  <a:pt x="50460" y="20380"/>
                </a:lnTo>
                <a:lnTo>
                  <a:pt x="51000" y="20320"/>
                </a:lnTo>
                <a:lnTo>
                  <a:pt x="52010" y="19810"/>
                </a:lnTo>
                <a:lnTo>
                  <a:pt x="52510" y="19310"/>
                </a:lnTo>
                <a:lnTo>
                  <a:pt x="52970" y="19160"/>
                </a:lnTo>
                <a:lnTo>
                  <a:pt x="53700" y="19220"/>
                </a:lnTo>
                <a:lnTo>
                  <a:pt x="53710" y="19300"/>
                </a:lnTo>
                <a:lnTo>
                  <a:pt x="53520" y="20870"/>
                </a:lnTo>
                <a:lnTo>
                  <a:pt x="53840" y="22120"/>
                </a:lnTo>
                <a:lnTo>
                  <a:pt x="54690" y="22820"/>
                </a:lnTo>
                <a:lnTo>
                  <a:pt x="55540" y="23280"/>
                </a:lnTo>
                <a:lnTo>
                  <a:pt x="56490" y="23750"/>
                </a:lnTo>
                <a:lnTo>
                  <a:pt x="57140" y="24530"/>
                </a:lnTo>
                <a:lnTo>
                  <a:pt x="57570" y="25210"/>
                </a:lnTo>
                <a:lnTo>
                  <a:pt x="58790" y="25920"/>
                </a:lnTo>
                <a:lnTo>
                  <a:pt x="59980" y="26770"/>
                </a:lnTo>
                <a:lnTo>
                  <a:pt x="60350" y="27410"/>
                </a:lnTo>
                <a:lnTo>
                  <a:pt x="60410" y="27740"/>
                </a:lnTo>
                <a:lnTo>
                  <a:pt x="57630" y="29660"/>
                </a:lnTo>
                <a:lnTo>
                  <a:pt x="57110" y="29830"/>
                </a:lnTo>
                <a:lnTo>
                  <a:pt x="55480" y="29570"/>
                </a:lnTo>
                <a:lnTo>
                  <a:pt x="54930" y="29620"/>
                </a:lnTo>
                <a:lnTo>
                  <a:pt x="54630" y="29780"/>
                </a:lnTo>
                <a:lnTo>
                  <a:pt x="54020" y="30290"/>
                </a:lnTo>
                <a:lnTo>
                  <a:pt x="53700" y="30400"/>
                </a:lnTo>
                <a:lnTo>
                  <a:pt x="52550" y="30400"/>
                </a:lnTo>
                <a:lnTo>
                  <a:pt x="51970" y="30550"/>
                </a:lnTo>
                <a:lnTo>
                  <a:pt x="50190" y="31550"/>
                </a:lnTo>
                <a:lnTo>
                  <a:pt x="49960" y="31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