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Manatuto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Timor-Leste • State Map | Fully Editable Vector Shape</a:t>
            </a:r>
          </a:p>
        </p:txBody>
      </p:sp>
      <p:sp>
        <p:nvSpPr>
          <p:cNvPr id="101" name="Manatuto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60410" y="27740"/>
                </a:moveTo>
                <a:lnTo>
                  <a:pt x="60350" y="27410"/>
                </a:lnTo>
                <a:lnTo>
                  <a:pt x="59980" y="26770"/>
                </a:lnTo>
                <a:lnTo>
                  <a:pt x="58790" y="25920"/>
                </a:lnTo>
                <a:lnTo>
                  <a:pt x="57570" y="25210"/>
                </a:lnTo>
                <a:lnTo>
                  <a:pt x="57140" y="24530"/>
                </a:lnTo>
                <a:lnTo>
                  <a:pt x="56490" y="23750"/>
                </a:lnTo>
                <a:lnTo>
                  <a:pt x="55540" y="23280"/>
                </a:lnTo>
                <a:lnTo>
                  <a:pt x="54690" y="22820"/>
                </a:lnTo>
                <a:lnTo>
                  <a:pt x="53840" y="22120"/>
                </a:lnTo>
                <a:lnTo>
                  <a:pt x="53520" y="20870"/>
                </a:lnTo>
                <a:lnTo>
                  <a:pt x="53710" y="19300"/>
                </a:lnTo>
                <a:lnTo>
                  <a:pt x="53700" y="19220"/>
                </a:lnTo>
                <a:lnTo>
                  <a:pt x="53590" y="17880"/>
                </a:lnTo>
                <a:lnTo>
                  <a:pt x="53160" y="16890"/>
                </a:lnTo>
                <a:lnTo>
                  <a:pt x="52770" y="16300"/>
                </a:lnTo>
                <a:lnTo>
                  <a:pt x="52380" y="15410"/>
                </a:lnTo>
                <a:lnTo>
                  <a:pt x="52550" y="14450"/>
                </a:lnTo>
                <a:lnTo>
                  <a:pt x="53250" y="14250"/>
                </a:lnTo>
                <a:lnTo>
                  <a:pt x="53850" y="13500"/>
                </a:lnTo>
                <a:lnTo>
                  <a:pt x="54390" y="13090"/>
                </a:lnTo>
                <a:lnTo>
                  <a:pt x="54830" y="12510"/>
                </a:lnTo>
                <a:lnTo>
                  <a:pt x="54340" y="11870"/>
                </a:lnTo>
                <a:lnTo>
                  <a:pt x="54960" y="11670"/>
                </a:lnTo>
                <a:lnTo>
                  <a:pt x="56260" y="11600"/>
                </a:lnTo>
                <a:lnTo>
                  <a:pt x="59150" y="12110"/>
                </a:lnTo>
                <a:lnTo>
                  <a:pt x="60260" y="12650"/>
                </a:lnTo>
                <a:lnTo>
                  <a:pt x="61010" y="12730"/>
                </a:lnTo>
                <a:lnTo>
                  <a:pt x="61610" y="12610"/>
                </a:lnTo>
                <a:lnTo>
                  <a:pt x="62790" y="12240"/>
                </a:lnTo>
                <a:lnTo>
                  <a:pt x="63020" y="12210"/>
                </a:lnTo>
                <a:lnTo>
                  <a:pt x="63550" y="12630"/>
                </a:lnTo>
                <a:lnTo>
                  <a:pt x="63840" y="13180"/>
                </a:lnTo>
                <a:lnTo>
                  <a:pt x="63920" y="13830"/>
                </a:lnTo>
                <a:lnTo>
                  <a:pt x="64000" y="14680"/>
                </a:lnTo>
                <a:lnTo>
                  <a:pt x="64050" y="15590"/>
                </a:lnTo>
                <a:lnTo>
                  <a:pt x="63870" y="16210"/>
                </a:lnTo>
                <a:lnTo>
                  <a:pt x="63550" y="16660"/>
                </a:lnTo>
                <a:lnTo>
                  <a:pt x="62970" y="17200"/>
                </a:lnTo>
                <a:lnTo>
                  <a:pt x="62730" y="17110"/>
                </a:lnTo>
                <a:lnTo>
                  <a:pt x="62180" y="17030"/>
                </a:lnTo>
                <a:lnTo>
                  <a:pt x="61640" y="17390"/>
                </a:lnTo>
                <a:lnTo>
                  <a:pt x="61310" y="18280"/>
                </a:lnTo>
                <a:lnTo>
                  <a:pt x="61000" y="19000"/>
                </a:lnTo>
                <a:lnTo>
                  <a:pt x="60480" y="19340"/>
                </a:lnTo>
                <a:lnTo>
                  <a:pt x="60120" y="19820"/>
                </a:lnTo>
                <a:lnTo>
                  <a:pt x="60020" y="20360"/>
                </a:lnTo>
                <a:lnTo>
                  <a:pt x="60680" y="21370"/>
                </a:lnTo>
                <a:lnTo>
                  <a:pt x="61260" y="22450"/>
                </a:lnTo>
                <a:lnTo>
                  <a:pt x="61280" y="23050"/>
                </a:lnTo>
                <a:lnTo>
                  <a:pt x="61400" y="23650"/>
                </a:lnTo>
                <a:lnTo>
                  <a:pt x="61700" y="24490"/>
                </a:lnTo>
                <a:lnTo>
                  <a:pt x="62180" y="25180"/>
                </a:lnTo>
                <a:lnTo>
                  <a:pt x="62900" y="26100"/>
                </a:lnTo>
                <a:lnTo>
                  <a:pt x="62910" y="26130"/>
                </a:lnTo>
                <a:lnTo>
                  <a:pt x="62470" y="26320"/>
                </a:lnTo>
                <a:lnTo>
                  <a:pt x="60410" y="27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