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Liquica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Liquic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36370" y="19250"/>
                </a:moveTo>
                <a:lnTo>
                  <a:pt x="36170" y="19300"/>
                </a:lnTo>
                <a:lnTo>
                  <a:pt x="35340" y="19300"/>
                </a:lnTo>
                <a:lnTo>
                  <a:pt x="34800" y="19070"/>
                </a:lnTo>
                <a:lnTo>
                  <a:pt x="34260" y="18860"/>
                </a:lnTo>
                <a:lnTo>
                  <a:pt x="34250" y="18860"/>
                </a:lnTo>
                <a:lnTo>
                  <a:pt x="34350" y="17410"/>
                </a:lnTo>
                <a:lnTo>
                  <a:pt x="34590" y="16770"/>
                </a:lnTo>
                <a:lnTo>
                  <a:pt x="34950" y="16200"/>
                </a:lnTo>
                <a:lnTo>
                  <a:pt x="35400" y="15810"/>
                </a:lnTo>
                <a:lnTo>
                  <a:pt x="35950" y="15620"/>
                </a:lnTo>
                <a:lnTo>
                  <a:pt x="37220" y="15430"/>
                </a:lnTo>
                <a:lnTo>
                  <a:pt x="37750" y="15140"/>
                </a:lnTo>
                <a:lnTo>
                  <a:pt x="37970" y="15080"/>
                </a:lnTo>
                <a:lnTo>
                  <a:pt x="38990" y="15230"/>
                </a:lnTo>
                <a:lnTo>
                  <a:pt x="39300" y="15150"/>
                </a:lnTo>
                <a:lnTo>
                  <a:pt x="40120" y="14660"/>
                </a:lnTo>
                <a:lnTo>
                  <a:pt x="41950" y="14130"/>
                </a:lnTo>
                <a:lnTo>
                  <a:pt x="42510" y="14070"/>
                </a:lnTo>
                <a:lnTo>
                  <a:pt x="44330" y="14190"/>
                </a:lnTo>
                <a:lnTo>
                  <a:pt x="44900" y="14070"/>
                </a:lnTo>
                <a:lnTo>
                  <a:pt x="44970" y="14040"/>
                </a:lnTo>
                <a:lnTo>
                  <a:pt x="45010" y="14290"/>
                </a:lnTo>
                <a:lnTo>
                  <a:pt x="45180" y="15200"/>
                </a:lnTo>
                <a:lnTo>
                  <a:pt x="45580" y="15490"/>
                </a:lnTo>
                <a:lnTo>
                  <a:pt x="45280" y="16010"/>
                </a:lnTo>
                <a:lnTo>
                  <a:pt x="45100" y="16320"/>
                </a:lnTo>
                <a:lnTo>
                  <a:pt x="44370" y="16290"/>
                </a:lnTo>
                <a:lnTo>
                  <a:pt x="43370" y="16630"/>
                </a:lnTo>
                <a:lnTo>
                  <a:pt x="42630" y="17210"/>
                </a:lnTo>
                <a:lnTo>
                  <a:pt x="42130" y="17600"/>
                </a:lnTo>
                <a:lnTo>
                  <a:pt x="41020" y="17810"/>
                </a:lnTo>
                <a:lnTo>
                  <a:pt x="39680" y="18070"/>
                </a:lnTo>
                <a:lnTo>
                  <a:pt x="38960" y="18460"/>
                </a:lnTo>
                <a:lnTo>
                  <a:pt x="37690" y="18970"/>
                </a:lnTo>
                <a:lnTo>
                  <a:pt x="36370" y="19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