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Lautém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Lautém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9260" y="19440"/>
                </a:moveTo>
                <a:lnTo>
                  <a:pt x="79260" y="18460"/>
                </a:lnTo>
                <a:lnTo>
                  <a:pt x="79460" y="17760"/>
                </a:lnTo>
                <a:lnTo>
                  <a:pt x="79550" y="17630"/>
                </a:lnTo>
                <a:lnTo>
                  <a:pt x="79900" y="17170"/>
                </a:lnTo>
                <a:lnTo>
                  <a:pt x="80470" y="16330"/>
                </a:lnTo>
                <a:lnTo>
                  <a:pt x="81220" y="15780"/>
                </a:lnTo>
                <a:lnTo>
                  <a:pt x="81570" y="15490"/>
                </a:lnTo>
                <a:lnTo>
                  <a:pt x="81360" y="15040"/>
                </a:lnTo>
                <a:lnTo>
                  <a:pt x="80590" y="14250"/>
                </a:lnTo>
                <a:lnTo>
                  <a:pt x="79620" y="13370"/>
                </a:lnTo>
                <a:lnTo>
                  <a:pt x="79200" y="12960"/>
                </a:lnTo>
                <a:lnTo>
                  <a:pt x="79440" y="12580"/>
                </a:lnTo>
                <a:lnTo>
                  <a:pt x="79510" y="12110"/>
                </a:lnTo>
                <a:lnTo>
                  <a:pt x="79070" y="11840"/>
                </a:lnTo>
                <a:lnTo>
                  <a:pt x="78770" y="11520"/>
                </a:lnTo>
                <a:lnTo>
                  <a:pt x="78570" y="10820"/>
                </a:lnTo>
                <a:lnTo>
                  <a:pt x="78150" y="10200"/>
                </a:lnTo>
                <a:lnTo>
                  <a:pt x="78280" y="10160"/>
                </a:lnTo>
                <a:lnTo>
                  <a:pt x="78810" y="9790"/>
                </a:lnTo>
                <a:lnTo>
                  <a:pt x="79030" y="9690"/>
                </a:lnTo>
                <a:lnTo>
                  <a:pt x="79340" y="9690"/>
                </a:lnTo>
                <a:lnTo>
                  <a:pt x="79810" y="9830"/>
                </a:lnTo>
                <a:lnTo>
                  <a:pt x="80010" y="9860"/>
                </a:lnTo>
                <a:lnTo>
                  <a:pt x="81220" y="9610"/>
                </a:lnTo>
                <a:lnTo>
                  <a:pt x="82410" y="9080"/>
                </a:lnTo>
                <a:lnTo>
                  <a:pt x="85250" y="7050"/>
                </a:lnTo>
                <a:lnTo>
                  <a:pt x="85870" y="6780"/>
                </a:lnTo>
                <a:lnTo>
                  <a:pt x="86340" y="6890"/>
                </a:lnTo>
                <a:lnTo>
                  <a:pt x="86760" y="7210"/>
                </a:lnTo>
                <a:lnTo>
                  <a:pt x="88710" y="8140"/>
                </a:lnTo>
                <a:lnTo>
                  <a:pt x="89240" y="8280"/>
                </a:lnTo>
                <a:lnTo>
                  <a:pt x="89930" y="8350"/>
                </a:lnTo>
                <a:lnTo>
                  <a:pt x="90600" y="8280"/>
                </a:lnTo>
                <a:lnTo>
                  <a:pt x="91090" y="8050"/>
                </a:lnTo>
                <a:lnTo>
                  <a:pt x="91940" y="7440"/>
                </a:lnTo>
                <a:lnTo>
                  <a:pt x="92130" y="7360"/>
                </a:lnTo>
                <a:lnTo>
                  <a:pt x="92490" y="7440"/>
                </a:lnTo>
                <a:lnTo>
                  <a:pt x="92620" y="7620"/>
                </a:lnTo>
                <a:lnTo>
                  <a:pt x="92700" y="7870"/>
                </a:lnTo>
                <a:lnTo>
                  <a:pt x="92880" y="8140"/>
                </a:lnTo>
                <a:lnTo>
                  <a:pt x="93470" y="8490"/>
                </a:lnTo>
                <a:lnTo>
                  <a:pt x="94720" y="8840"/>
                </a:lnTo>
                <a:lnTo>
                  <a:pt x="95250" y="9190"/>
                </a:lnTo>
                <a:lnTo>
                  <a:pt x="95450" y="9750"/>
                </a:lnTo>
                <a:lnTo>
                  <a:pt x="95180" y="10230"/>
                </a:lnTo>
                <a:lnTo>
                  <a:pt x="93150" y="11750"/>
                </a:lnTo>
                <a:lnTo>
                  <a:pt x="91890" y="13030"/>
                </a:lnTo>
                <a:lnTo>
                  <a:pt x="89350" y="15010"/>
                </a:lnTo>
                <a:lnTo>
                  <a:pt x="87560" y="16760"/>
                </a:lnTo>
                <a:lnTo>
                  <a:pt x="87370" y="17050"/>
                </a:lnTo>
                <a:lnTo>
                  <a:pt x="87040" y="17080"/>
                </a:lnTo>
                <a:lnTo>
                  <a:pt x="85100" y="17510"/>
                </a:lnTo>
                <a:lnTo>
                  <a:pt x="83320" y="18810"/>
                </a:lnTo>
                <a:lnTo>
                  <a:pt x="82520" y="19200"/>
                </a:lnTo>
                <a:lnTo>
                  <a:pt x="79260" y="1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