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Ermera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Timor-Leste • State Map | Fully Editable Vector Shape</a:t>
            </a:r>
          </a:p>
        </p:txBody>
      </p:sp>
      <p:sp>
        <p:nvSpPr>
          <p:cNvPr id="101" name="Ermera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42840" y="25640"/>
                </a:moveTo>
                <a:lnTo>
                  <a:pt x="42170" y="25830"/>
                </a:lnTo>
                <a:lnTo>
                  <a:pt x="40440" y="25900"/>
                </a:lnTo>
                <a:lnTo>
                  <a:pt x="40150" y="25230"/>
                </a:lnTo>
                <a:lnTo>
                  <a:pt x="40070" y="24390"/>
                </a:lnTo>
                <a:lnTo>
                  <a:pt x="39920" y="23840"/>
                </a:lnTo>
                <a:lnTo>
                  <a:pt x="39150" y="22250"/>
                </a:lnTo>
                <a:lnTo>
                  <a:pt x="38370" y="20730"/>
                </a:lnTo>
                <a:lnTo>
                  <a:pt x="38030" y="20170"/>
                </a:lnTo>
                <a:lnTo>
                  <a:pt x="37590" y="19950"/>
                </a:lnTo>
                <a:lnTo>
                  <a:pt x="36560" y="19740"/>
                </a:lnTo>
                <a:lnTo>
                  <a:pt x="36370" y="19250"/>
                </a:lnTo>
                <a:lnTo>
                  <a:pt x="37690" y="18970"/>
                </a:lnTo>
                <a:lnTo>
                  <a:pt x="38960" y="18460"/>
                </a:lnTo>
                <a:lnTo>
                  <a:pt x="39680" y="18070"/>
                </a:lnTo>
                <a:lnTo>
                  <a:pt x="41020" y="17810"/>
                </a:lnTo>
                <a:lnTo>
                  <a:pt x="42130" y="17600"/>
                </a:lnTo>
                <a:lnTo>
                  <a:pt x="42630" y="17210"/>
                </a:lnTo>
                <a:lnTo>
                  <a:pt x="43370" y="16630"/>
                </a:lnTo>
                <a:lnTo>
                  <a:pt x="44370" y="16290"/>
                </a:lnTo>
                <a:lnTo>
                  <a:pt x="45100" y="16320"/>
                </a:lnTo>
                <a:lnTo>
                  <a:pt x="45230" y="16330"/>
                </a:lnTo>
                <a:lnTo>
                  <a:pt x="45510" y="16890"/>
                </a:lnTo>
                <a:lnTo>
                  <a:pt x="45190" y="17750"/>
                </a:lnTo>
                <a:lnTo>
                  <a:pt x="44590" y="18090"/>
                </a:lnTo>
                <a:lnTo>
                  <a:pt x="43700" y="18400"/>
                </a:lnTo>
                <a:lnTo>
                  <a:pt x="43630" y="18740"/>
                </a:lnTo>
                <a:lnTo>
                  <a:pt x="44070" y="19190"/>
                </a:lnTo>
                <a:lnTo>
                  <a:pt x="43860" y="19810"/>
                </a:lnTo>
                <a:lnTo>
                  <a:pt x="43410" y="20360"/>
                </a:lnTo>
                <a:lnTo>
                  <a:pt x="43820" y="20780"/>
                </a:lnTo>
                <a:lnTo>
                  <a:pt x="44560" y="21150"/>
                </a:lnTo>
                <a:lnTo>
                  <a:pt x="44690" y="21660"/>
                </a:lnTo>
                <a:lnTo>
                  <a:pt x="44910" y="22090"/>
                </a:lnTo>
                <a:lnTo>
                  <a:pt x="45050" y="22340"/>
                </a:lnTo>
                <a:lnTo>
                  <a:pt x="44960" y="23050"/>
                </a:lnTo>
                <a:lnTo>
                  <a:pt x="44460" y="23500"/>
                </a:lnTo>
                <a:lnTo>
                  <a:pt x="44270" y="23980"/>
                </a:lnTo>
                <a:lnTo>
                  <a:pt x="43940" y="24350"/>
                </a:lnTo>
                <a:lnTo>
                  <a:pt x="43680" y="24720"/>
                </a:lnTo>
                <a:lnTo>
                  <a:pt x="43660" y="25400"/>
                </a:lnTo>
                <a:lnTo>
                  <a:pt x="42840" y="25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