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Dili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Timor-Leste • State Map | Fully Editable Vector Shape</a:t>
            </a:r>
          </a:p>
        </p:txBody>
      </p:sp>
      <p:sp>
        <p:nvSpPr>
          <p:cNvPr id="101" name="Dili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54340" y="11870"/>
                </a:moveTo>
                <a:lnTo>
                  <a:pt x="54830" y="12510"/>
                </a:lnTo>
                <a:lnTo>
                  <a:pt x="54390" y="13090"/>
                </a:lnTo>
                <a:lnTo>
                  <a:pt x="53850" y="13500"/>
                </a:lnTo>
                <a:lnTo>
                  <a:pt x="53250" y="14250"/>
                </a:lnTo>
                <a:lnTo>
                  <a:pt x="52550" y="14450"/>
                </a:lnTo>
                <a:lnTo>
                  <a:pt x="52490" y="14460"/>
                </a:lnTo>
                <a:lnTo>
                  <a:pt x="51740" y="14020"/>
                </a:lnTo>
                <a:lnTo>
                  <a:pt x="50670" y="13950"/>
                </a:lnTo>
                <a:lnTo>
                  <a:pt x="49400" y="14570"/>
                </a:lnTo>
                <a:lnTo>
                  <a:pt x="48460" y="15090"/>
                </a:lnTo>
                <a:lnTo>
                  <a:pt x="47800" y="15220"/>
                </a:lnTo>
                <a:lnTo>
                  <a:pt x="46920" y="15520"/>
                </a:lnTo>
                <a:lnTo>
                  <a:pt x="45830" y="15680"/>
                </a:lnTo>
                <a:lnTo>
                  <a:pt x="45580" y="15490"/>
                </a:lnTo>
                <a:lnTo>
                  <a:pt x="45180" y="15200"/>
                </a:lnTo>
                <a:lnTo>
                  <a:pt x="45010" y="14290"/>
                </a:lnTo>
                <a:lnTo>
                  <a:pt x="44970" y="14040"/>
                </a:lnTo>
                <a:lnTo>
                  <a:pt x="46400" y="13390"/>
                </a:lnTo>
                <a:lnTo>
                  <a:pt x="47070" y="13310"/>
                </a:lnTo>
                <a:lnTo>
                  <a:pt x="47790" y="13520"/>
                </a:lnTo>
                <a:lnTo>
                  <a:pt x="48110" y="13500"/>
                </a:lnTo>
                <a:lnTo>
                  <a:pt x="48870" y="12730"/>
                </a:lnTo>
                <a:lnTo>
                  <a:pt x="49380" y="12950"/>
                </a:lnTo>
                <a:lnTo>
                  <a:pt x="50200" y="12980"/>
                </a:lnTo>
                <a:lnTo>
                  <a:pt x="51700" y="12730"/>
                </a:lnTo>
                <a:lnTo>
                  <a:pt x="54340" y="11870"/>
                </a:lnTo>
                <a:close/>
                <a:moveTo>
                  <a:pt x="47170" y="3630"/>
                </a:moveTo>
                <a:lnTo>
                  <a:pt x="47470" y="3140"/>
                </a:lnTo>
                <a:lnTo>
                  <a:pt x="48160" y="2420"/>
                </a:lnTo>
                <a:lnTo>
                  <a:pt x="48920" y="1910"/>
                </a:lnTo>
                <a:lnTo>
                  <a:pt x="49420" y="2130"/>
                </a:lnTo>
                <a:lnTo>
                  <a:pt x="49180" y="3020"/>
                </a:lnTo>
                <a:lnTo>
                  <a:pt x="48110" y="5660"/>
                </a:lnTo>
                <a:lnTo>
                  <a:pt x="47920" y="6510"/>
                </a:lnTo>
                <a:lnTo>
                  <a:pt x="47800" y="6730"/>
                </a:lnTo>
                <a:lnTo>
                  <a:pt x="47550" y="6930"/>
                </a:lnTo>
                <a:lnTo>
                  <a:pt x="47280" y="7010"/>
                </a:lnTo>
                <a:lnTo>
                  <a:pt x="47170" y="6890"/>
                </a:lnTo>
                <a:lnTo>
                  <a:pt x="46990" y="6790"/>
                </a:lnTo>
                <a:lnTo>
                  <a:pt x="46090" y="6520"/>
                </a:lnTo>
                <a:lnTo>
                  <a:pt x="45730" y="6310"/>
                </a:lnTo>
                <a:lnTo>
                  <a:pt x="45440" y="5980"/>
                </a:lnTo>
                <a:lnTo>
                  <a:pt x="45350" y="5710"/>
                </a:lnTo>
                <a:lnTo>
                  <a:pt x="45420" y="5440"/>
                </a:lnTo>
                <a:lnTo>
                  <a:pt x="45640" y="5070"/>
                </a:lnTo>
                <a:lnTo>
                  <a:pt x="45980" y="4730"/>
                </a:lnTo>
                <a:lnTo>
                  <a:pt x="46960" y="3990"/>
                </a:lnTo>
                <a:lnTo>
                  <a:pt x="47170" y="3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