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Cova Lima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Cova Lima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35630" y="30930"/>
                </a:moveTo>
                <a:lnTo>
                  <a:pt x="35780" y="30970"/>
                </a:lnTo>
                <a:lnTo>
                  <a:pt x="36720" y="31260"/>
                </a:lnTo>
                <a:lnTo>
                  <a:pt x="37120" y="31480"/>
                </a:lnTo>
                <a:lnTo>
                  <a:pt x="37310" y="31770"/>
                </a:lnTo>
                <a:lnTo>
                  <a:pt x="37440" y="32140"/>
                </a:lnTo>
                <a:lnTo>
                  <a:pt x="38460" y="32230"/>
                </a:lnTo>
                <a:lnTo>
                  <a:pt x="40020" y="32010"/>
                </a:lnTo>
                <a:lnTo>
                  <a:pt x="40240" y="31160"/>
                </a:lnTo>
                <a:lnTo>
                  <a:pt x="39490" y="30210"/>
                </a:lnTo>
                <a:lnTo>
                  <a:pt x="39970" y="30100"/>
                </a:lnTo>
                <a:lnTo>
                  <a:pt x="40870" y="30140"/>
                </a:lnTo>
                <a:lnTo>
                  <a:pt x="41160" y="29590"/>
                </a:lnTo>
                <a:lnTo>
                  <a:pt x="41260" y="28550"/>
                </a:lnTo>
                <a:lnTo>
                  <a:pt x="41390" y="27820"/>
                </a:lnTo>
                <a:lnTo>
                  <a:pt x="42050" y="27260"/>
                </a:lnTo>
                <a:lnTo>
                  <a:pt x="42770" y="27090"/>
                </a:lnTo>
                <a:lnTo>
                  <a:pt x="42810" y="27080"/>
                </a:lnTo>
                <a:lnTo>
                  <a:pt x="43170" y="27500"/>
                </a:lnTo>
                <a:lnTo>
                  <a:pt x="43360" y="27920"/>
                </a:lnTo>
                <a:lnTo>
                  <a:pt x="43750" y="28100"/>
                </a:lnTo>
                <a:lnTo>
                  <a:pt x="44040" y="28800"/>
                </a:lnTo>
                <a:lnTo>
                  <a:pt x="44140" y="29890"/>
                </a:lnTo>
                <a:lnTo>
                  <a:pt x="44500" y="30330"/>
                </a:lnTo>
                <a:lnTo>
                  <a:pt x="45110" y="30490"/>
                </a:lnTo>
                <a:lnTo>
                  <a:pt x="45560" y="30750"/>
                </a:lnTo>
                <a:lnTo>
                  <a:pt x="45110" y="32120"/>
                </a:lnTo>
                <a:lnTo>
                  <a:pt x="44910" y="32890"/>
                </a:lnTo>
                <a:lnTo>
                  <a:pt x="41890" y="34020"/>
                </a:lnTo>
                <a:lnTo>
                  <a:pt x="40890" y="34630"/>
                </a:lnTo>
                <a:lnTo>
                  <a:pt x="39470" y="35820"/>
                </a:lnTo>
                <a:lnTo>
                  <a:pt x="38700" y="36160"/>
                </a:lnTo>
                <a:lnTo>
                  <a:pt x="38370" y="36560"/>
                </a:lnTo>
                <a:lnTo>
                  <a:pt x="37850" y="37330"/>
                </a:lnTo>
                <a:lnTo>
                  <a:pt x="37550" y="37670"/>
                </a:lnTo>
                <a:lnTo>
                  <a:pt x="37250" y="37910"/>
                </a:lnTo>
                <a:lnTo>
                  <a:pt x="36850" y="38050"/>
                </a:lnTo>
                <a:lnTo>
                  <a:pt x="35550" y="38150"/>
                </a:lnTo>
                <a:lnTo>
                  <a:pt x="35020" y="38300"/>
                </a:lnTo>
                <a:lnTo>
                  <a:pt x="34550" y="38600"/>
                </a:lnTo>
                <a:lnTo>
                  <a:pt x="34070" y="39070"/>
                </a:lnTo>
                <a:lnTo>
                  <a:pt x="33110" y="39760"/>
                </a:lnTo>
                <a:lnTo>
                  <a:pt x="32810" y="38050"/>
                </a:lnTo>
                <a:lnTo>
                  <a:pt x="32680" y="37630"/>
                </a:lnTo>
                <a:lnTo>
                  <a:pt x="32060" y="36650"/>
                </a:lnTo>
                <a:lnTo>
                  <a:pt x="32030" y="36450"/>
                </a:lnTo>
                <a:lnTo>
                  <a:pt x="32090" y="36010"/>
                </a:lnTo>
                <a:lnTo>
                  <a:pt x="32050" y="35830"/>
                </a:lnTo>
                <a:lnTo>
                  <a:pt x="31900" y="35640"/>
                </a:lnTo>
                <a:lnTo>
                  <a:pt x="31310" y="35270"/>
                </a:lnTo>
                <a:lnTo>
                  <a:pt x="30650" y="34680"/>
                </a:lnTo>
                <a:lnTo>
                  <a:pt x="30460" y="34360"/>
                </a:lnTo>
                <a:lnTo>
                  <a:pt x="30300" y="33880"/>
                </a:lnTo>
                <a:lnTo>
                  <a:pt x="30130" y="32910"/>
                </a:lnTo>
                <a:lnTo>
                  <a:pt x="30240" y="32080"/>
                </a:lnTo>
                <a:lnTo>
                  <a:pt x="30700" y="31520"/>
                </a:lnTo>
                <a:lnTo>
                  <a:pt x="31600" y="31350"/>
                </a:lnTo>
                <a:lnTo>
                  <a:pt x="32170" y="31360"/>
                </a:lnTo>
                <a:lnTo>
                  <a:pt x="32360" y="31410"/>
                </a:lnTo>
                <a:lnTo>
                  <a:pt x="32550" y="31550"/>
                </a:lnTo>
                <a:lnTo>
                  <a:pt x="32880" y="31930"/>
                </a:lnTo>
                <a:lnTo>
                  <a:pt x="33060" y="32040"/>
                </a:lnTo>
                <a:lnTo>
                  <a:pt x="33450" y="32060"/>
                </a:lnTo>
                <a:lnTo>
                  <a:pt x="33690" y="31900"/>
                </a:lnTo>
                <a:lnTo>
                  <a:pt x="33940" y="31650"/>
                </a:lnTo>
                <a:lnTo>
                  <a:pt x="34360" y="31420"/>
                </a:lnTo>
                <a:lnTo>
                  <a:pt x="34670" y="31390"/>
                </a:lnTo>
                <a:lnTo>
                  <a:pt x="35350" y="31440"/>
                </a:lnTo>
                <a:lnTo>
                  <a:pt x="35570" y="31330"/>
                </a:lnTo>
                <a:lnTo>
                  <a:pt x="35660" y="31060"/>
                </a:lnTo>
                <a:lnTo>
                  <a:pt x="35630" y="3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