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Bobonaro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Bobona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5630" y="30930"/>
                </a:moveTo>
                <a:lnTo>
                  <a:pt x="35590" y="30760"/>
                </a:lnTo>
                <a:lnTo>
                  <a:pt x="35470" y="30470"/>
                </a:lnTo>
                <a:lnTo>
                  <a:pt x="35420" y="30210"/>
                </a:lnTo>
                <a:lnTo>
                  <a:pt x="35890" y="28440"/>
                </a:lnTo>
                <a:lnTo>
                  <a:pt x="35900" y="27840"/>
                </a:lnTo>
                <a:lnTo>
                  <a:pt x="35670" y="27280"/>
                </a:lnTo>
                <a:lnTo>
                  <a:pt x="35260" y="26830"/>
                </a:lnTo>
                <a:lnTo>
                  <a:pt x="34760" y="26470"/>
                </a:lnTo>
                <a:lnTo>
                  <a:pt x="34240" y="26170"/>
                </a:lnTo>
                <a:lnTo>
                  <a:pt x="34040" y="25990"/>
                </a:lnTo>
                <a:lnTo>
                  <a:pt x="33940" y="25820"/>
                </a:lnTo>
                <a:lnTo>
                  <a:pt x="33810" y="25750"/>
                </a:lnTo>
                <a:lnTo>
                  <a:pt x="33520" y="25880"/>
                </a:lnTo>
                <a:lnTo>
                  <a:pt x="33420" y="26040"/>
                </a:lnTo>
                <a:lnTo>
                  <a:pt x="33300" y="26580"/>
                </a:lnTo>
                <a:lnTo>
                  <a:pt x="33210" y="26790"/>
                </a:lnTo>
                <a:lnTo>
                  <a:pt x="32840" y="27120"/>
                </a:lnTo>
                <a:lnTo>
                  <a:pt x="31530" y="27690"/>
                </a:lnTo>
                <a:lnTo>
                  <a:pt x="30820" y="28150"/>
                </a:lnTo>
                <a:lnTo>
                  <a:pt x="30460" y="28300"/>
                </a:lnTo>
                <a:lnTo>
                  <a:pt x="29960" y="28340"/>
                </a:lnTo>
                <a:lnTo>
                  <a:pt x="29550" y="28220"/>
                </a:lnTo>
                <a:lnTo>
                  <a:pt x="29220" y="27970"/>
                </a:lnTo>
                <a:lnTo>
                  <a:pt x="28990" y="27610"/>
                </a:lnTo>
                <a:lnTo>
                  <a:pt x="28850" y="27190"/>
                </a:lnTo>
                <a:lnTo>
                  <a:pt x="28890" y="26700"/>
                </a:lnTo>
                <a:lnTo>
                  <a:pt x="29260" y="25750"/>
                </a:lnTo>
                <a:lnTo>
                  <a:pt x="29170" y="25070"/>
                </a:lnTo>
                <a:lnTo>
                  <a:pt x="30120" y="24530"/>
                </a:lnTo>
                <a:lnTo>
                  <a:pt x="30700" y="23950"/>
                </a:lnTo>
                <a:lnTo>
                  <a:pt x="32050" y="21900"/>
                </a:lnTo>
                <a:lnTo>
                  <a:pt x="32170" y="21470"/>
                </a:lnTo>
                <a:lnTo>
                  <a:pt x="32420" y="21220"/>
                </a:lnTo>
                <a:lnTo>
                  <a:pt x="33670" y="20760"/>
                </a:lnTo>
                <a:lnTo>
                  <a:pt x="34070" y="20410"/>
                </a:lnTo>
                <a:lnTo>
                  <a:pt x="34180" y="19920"/>
                </a:lnTo>
                <a:lnTo>
                  <a:pt x="34250" y="18860"/>
                </a:lnTo>
                <a:lnTo>
                  <a:pt x="34260" y="18860"/>
                </a:lnTo>
                <a:lnTo>
                  <a:pt x="34800" y="19070"/>
                </a:lnTo>
                <a:lnTo>
                  <a:pt x="35340" y="19300"/>
                </a:lnTo>
                <a:lnTo>
                  <a:pt x="36170" y="19300"/>
                </a:lnTo>
                <a:lnTo>
                  <a:pt x="36370" y="19250"/>
                </a:lnTo>
                <a:lnTo>
                  <a:pt x="36560" y="19740"/>
                </a:lnTo>
                <a:lnTo>
                  <a:pt x="37590" y="19950"/>
                </a:lnTo>
                <a:lnTo>
                  <a:pt x="38030" y="20170"/>
                </a:lnTo>
                <a:lnTo>
                  <a:pt x="38370" y="20730"/>
                </a:lnTo>
                <a:lnTo>
                  <a:pt x="39150" y="22250"/>
                </a:lnTo>
                <a:lnTo>
                  <a:pt x="39920" y="23840"/>
                </a:lnTo>
                <a:lnTo>
                  <a:pt x="40070" y="24390"/>
                </a:lnTo>
                <a:lnTo>
                  <a:pt x="40150" y="25230"/>
                </a:lnTo>
                <a:lnTo>
                  <a:pt x="40440" y="25900"/>
                </a:lnTo>
                <a:lnTo>
                  <a:pt x="42170" y="25830"/>
                </a:lnTo>
                <a:lnTo>
                  <a:pt x="42840" y="25640"/>
                </a:lnTo>
                <a:lnTo>
                  <a:pt x="42820" y="26390"/>
                </a:lnTo>
                <a:lnTo>
                  <a:pt x="42770" y="27090"/>
                </a:lnTo>
                <a:lnTo>
                  <a:pt x="42050" y="27260"/>
                </a:lnTo>
                <a:lnTo>
                  <a:pt x="41390" y="27820"/>
                </a:lnTo>
                <a:lnTo>
                  <a:pt x="41260" y="28550"/>
                </a:lnTo>
                <a:lnTo>
                  <a:pt x="41160" y="29590"/>
                </a:lnTo>
                <a:lnTo>
                  <a:pt x="40870" y="30140"/>
                </a:lnTo>
                <a:lnTo>
                  <a:pt x="39970" y="30100"/>
                </a:lnTo>
                <a:lnTo>
                  <a:pt x="39490" y="30210"/>
                </a:lnTo>
                <a:lnTo>
                  <a:pt x="40240" y="31160"/>
                </a:lnTo>
                <a:lnTo>
                  <a:pt x="40020" y="32010"/>
                </a:lnTo>
                <a:lnTo>
                  <a:pt x="38460" y="32230"/>
                </a:lnTo>
                <a:lnTo>
                  <a:pt x="37440" y="32140"/>
                </a:lnTo>
                <a:lnTo>
                  <a:pt x="37310" y="31770"/>
                </a:lnTo>
                <a:lnTo>
                  <a:pt x="37120" y="31480"/>
                </a:lnTo>
                <a:lnTo>
                  <a:pt x="36720" y="31260"/>
                </a:lnTo>
                <a:lnTo>
                  <a:pt x="35780" y="30970"/>
                </a:lnTo>
                <a:lnTo>
                  <a:pt x="356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