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Baucau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Baucau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2970" y="17200"/>
                </a:moveTo>
                <a:lnTo>
                  <a:pt x="63550" y="16660"/>
                </a:lnTo>
                <a:lnTo>
                  <a:pt x="63870" y="16210"/>
                </a:lnTo>
                <a:lnTo>
                  <a:pt x="64050" y="15590"/>
                </a:lnTo>
                <a:lnTo>
                  <a:pt x="64000" y="14680"/>
                </a:lnTo>
                <a:lnTo>
                  <a:pt x="63920" y="13830"/>
                </a:lnTo>
                <a:lnTo>
                  <a:pt x="63840" y="13180"/>
                </a:lnTo>
                <a:lnTo>
                  <a:pt x="63550" y="12630"/>
                </a:lnTo>
                <a:lnTo>
                  <a:pt x="63020" y="12210"/>
                </a:lnTo>
                <a:lnTo>
                  <a:pt x="63380" y="12160"/>
                </a:lnTo>
                <a:lnTo>
                  <a:pt x="64630" y="12140"/>
                </a:lnTo>
                <a:lnTo>
                  <a:pt x="65740" y="11980"/>
                </a:lnTo>
                <a:lnTo>
                  <a:pt x="66320" y="11690"/>
                </a:lnTo>
                <a:lnTo>
                  <a:pt x="67540" y="10830"/>
                </a:lnTo>
                <a:lnTo>
                  <a:pt x="68420" y="10570"/>
                </a:lnTo>
                <a:lnTo>
                  <a:pt x="69340" y="10050"/>
                </a:lnTo>
                <a:lnTo>
                  <a:pt x="69650" y="10000"/>
                </a:lnTo>
                <a:lnTo>
                  <a:pt x="70200" y="9990"/>
                </a:lnTo>
                <a:lnTo>
                  <a:pt x="70490" y="9860"/>
                </a:lnTo>
                <a:lnTo>
                  <a:pt x="70990" y="10230"/>
                </a:lnTo>
                <a:lnTo>
                  <a:pt x="71580" y="10470"/>
                </a:lnTo>
                <a:lnTo>
                  <a:pt x="72220" y="10600"/>
                </a:lnTo>
                <a:lnTo>
                  <a:pt x="72860" y="10640"/>
                </a:lnTo>
                <a:lnTo>
                  <a:pt x="73270" y="10790"/>
                </a:lnTo>
                <a:lnTo>
                  <a:pt x="74290" y="11760"/>
                </a:lnTo>
                <a:lnTo>
                  <a:pt x="75430" y="11370"/>
                </a:lnTo>
                <a:lnTo>
                  <a:pt x="77560" y="10360"/>
                </a:lnTo>
                <a:lnTo>
                  <a:pt x="78150" y="10200"/>
                </a:lnTo>
                <a:lnTo>
                  <a:pt x="78570" y="10820"/>
                </a:lnTo>
                <a:lnTo>
                  <a:pt x="78770" y="11520"/>
                </a:lnTo>
                <a:lnTo>
                  <a:pt x="79070" y="11840"/>
                </a:lnTo>
                <a:lnTo>
                  <a:pt x="79510" y="12110"/>
                </a:lnTo>
                <a:lnTo>
                  <a:pt x="79440" y="12580"/>
                </a:lnTo>
                <a:lnTo>
                  <a:pt x="79200" y="12960"/>
                </a:lnTo>
                <a:lnTo>
                  <a:pt x="79620" y="13370"/>
                </a:lnTo>
                <a:lnTo>
                  <a:pt x="80590" y="14250"/>
                </a:lnTo>
                <a:lnTo>
                  <a:pt x="81360" y="15040"/>
                </a:lnTo>
                <a:lnTo>
                  <a:pt x="81570" y="15490"/>
                </a:lnTo>
                <a:lnTo>
                  <a:pt x="81220" y="15780"/>
                </a:lnTo>
                <a:lnTo>
                  <a:pt x="80470" y="16330"/>
                </a:lnTo>
                <a:lnTo>
                  <a:pt x="79900" y="17170"/>
                </a:lnTo>
                <a:lnTo>
                  <a:pt x="79550" y="17630"/>
                </a:lnTo>
                <a:lnTo>
                  <a:pt x="79160" y="17120"/>
                </a:lnTo>
                <a:lnTo>
                  <a:pt x="78660" y="16740"/>
                </a:lnTo>
                <a:lnTo>
                  <a:pt x="78020" y="16560"/>
                </a:lnTo>
                <a:lnTo>
                  <a:pt x="77120" y="16290"/>
                </a:lnTo>
                <a:lnTo>
                  <a:pt x="76460" y="16610"/>
                </a:lnTo>
                <a:lnTo>
                  <a:pt x="76140" y="17270"/>
                </a:lnTo>
                <a:lnTo>
                  <a:pt x="75780" y="17440"/>
                </a:lnTo>
                <a:lnTo>
                  <a:pt x="75320" y="17170"/>
                </a:lnTo>
                <a:lnTo>
                  <a:pt x="74590" y="17070"/>
                </a:lnTo>
                <a:lnTo>
                  <a:pt x="73460" y="17260"/>
                </a:lnTo>
                <a:lnTo>
                  <a:pt x="72710" y="16890"/>
                </a:lnTo>
                <a:lnTo>
                  <a:pt x="72240" y="15660"/>
                </a:lnTo>
                <a:lnTo>
                  <a:pt x="71700" y="15130"/>
                </a:lnTo>
                <a:lnTo>
                  <a:pt x="71510" y="15860"/>
                </a:lnTo>
                <a:lnTo>
                  <a:pt x="71430" y="16700"/>
                </a:lnTo>
                <a:lnTo>
                  <a:pt x="71530" y="17550"/>
                </a:lnTo>
                <a:lnTo>
                  <a:pt x="71060" y="17910"/>
                </a:lnTo>
                <a:lnTo>
                  <a:pt x="70340" y="17620"/>
                </a:lnTo>
                <a:lnTo>
                  <a:pt x="69460" y="17310"/>
                </a:lnTo>
                <a:lnTo>
                  <a:pt x="68260" y="17040"/>
                </a:lnTo>
                <a:lnTo>
                  <a:pt x="66890" y="17120"/>
                </a:lnTo>
                <a:lnTo>
                  <a:pt x="65580" y="17610"/>
                </a:lnTo>
                <a:lnTo>
                  <a:pt x="64100" y="17580"/>
                </a:lnTo>
                <a:lnTo>
                  <a:pt x="62970" y="1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