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Ambeno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Timor-Leste • State Map | Fully Editable Vector Shape</a:t>
            </a:r>
          </a:p>
        </p:txBody>
      </p:sp>
      <p:sp>
        <p:nvSpPr>
          <p:cNvPr id="101" name="Ambeno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16190" y="31190"/>
                </a:moveTo>
                <a:lnTo>
                  <a:pt x="16220" y="31760"/>
                </a:lnTo>
                <a:lnTo>
                  <a:pt x="15800" y="33310"/>
                </a:lnTo>
                <a:lnTo>
                  <a:pt x="15670" y="34290"/>
                </a:lnTo>
                <a:lnTo>
                  <a:pt x="15560" y="34530"/>
                </a:lnTo>
                <a:lnTo>
                  <a:pt x="15480" y="34650"/>
                </a:lnTo>
                <a:lnTo>
                  <a:pt x="15370" y="34740"/>
                </a:lnTo>
                <a:lnTo>
                  <a:pt x="14840" y="35440"/>
                </a:lnTo>
                <a:lnTo>
                  <a:pt x="14010" y="36150"/>
                </a:lnTo>
                <a:lnTo>
                  <a:pt x="13750" y="36290"/>
                </a:lnTo>
                <a:lnTo>
                  <a:pt x="13630" y="36290"/>
                </a:lnTo>
                <a:lnTo>
                  <a:pt x="13530" y="36350"/>
                </a:lnTo>
                <a:lnTo>
                  <a:pt x="13350" y="36640"/>
                </a:lnTo>
                <a:lnTo>
                  <a:pt x="13280" y="37470"/>
                </a:lnTo>
                <a:lnTo>
                  <a:pt x="13180" y="37690"/>
                </a:lnTo>
                <a:lnTo>
                  <a:pt x="12910" y="38070"/>
                </a:lnTo>
                <a:lnTo>
                  <a:pt x="12810" y="38280"/>
                </a:lnTo>
                <a:lnTo>
                  <a:pt x="12820" y="38470"/>
                </a:lnTo>
                <a:lnTo>
                  <a:pt x="12940" y="38960"/>
                </a:lnTo>
                <a:lnTo>
                  <a:pt x="12920" y="39220"/>
                </a:lnTo>
                <a:lnTo>
                  <a:pt x="12670" y="39610"/>
                </a:lnTo>
                <a:lnTo>
                  <a:pt x="12300" y="39850"/>
                </a:lnTo>
                <a:lnTo>
                  <a:pt x="11830" y="39970"/>
                </a:lnTo>
                <a:lnTo>
                  <a:pt x="11300" y="40020"/>
                </a:lnTo>
                <a:lnTo>
                  <a:pt x="10960" y="40100"/>
                </a:lnTo>
                <a:lnTo>
                  <a:pt x="10840" y="40200"/>
                </a:lnTo>
                <a:lnTo>
                  <a:pt x="10820" y="40140"/>
                </a:lnTo>
                <a:lnTo>
                  <a:pt x="10730" y="39780"/>
                </a:lnTo>
                <a:lnTo>
                  <a:pt x="10730" y="39620"/>
                </a:lnTo>
                <a:lnTo>
                  <a:pt x="10830" y="39120"/>
                </a:lnTo>
                <a:lnTo>
                  <a:pt x="10840" y="38910"/>
                </a:lnTo>
                <a:lnTo>
                  <a:pt x="10750" y="38440"/>
                </a:lnTo>
                <a:lnTo>
                  <a:pt x="10550" y="37960"/>
                </a:lnTo>
                <a:lnTo>
                  <a:pt x="10280" y="37500"/>
                </a:lnTo>
                <a:lnTo>
                  <a:pt x="9970" y="37120"/>
                </a:lnTo>
                <a:lnTo>
                  <a:pt x="9550" y="36760"/>
                </a:lnTo>
                <a:lnTo>
                  <a:pt x="9180" y="36600"/>
                </a:lnTo>
                <a:lnTo>
                  <a:pt x="8800" y="36620"/>
                </a:lnTo>
                <a:lnTo>
                  <a:pt x="8340" y="36810"/>
                </a:lnTo>
                <a:lnTo>
                  <a:pt x="7970" y="37130"/>
                </a:lnTo>
                <a:lnTo>
                  <a:pt x="7420" y="37900"/>
                </a:lnTo>
                <a:lnTo>
                  <a:pt x="7070" y="38110"/>
                </a:lnTo>
                <a:lnTo>
                  <a:pt x="6210" y="37960"/>
                </a:lnTo>
                <a:lnTo>
                  <a:pt x="5450" y="37300"/>
                </a:lnTo>
                <a:lnTo>
                  <a:pt x="4550" y="35730"/>
                </a:lnTo>
                <a:lnTo>
                  <a:pt x="5050" y="35590"/>
                </a:lnTo>
                <a:lnTo>
                  <a:pt x="7290" y="34690"/>
                </a:lnTo>
                <a:lnTo>
                  <a:pt x="7780" y="34630"/>
                </a:lnTo>
                <a:lnTo>
                  <a:pt x="8130" y="34450"/>
                </a:lnTo>
                <a:lnTo>
                  <a:pt x="8730" y="33580"/>
                </a:lnTo>
                <a:lnTo>
                  <a:pt x="9000" y="33290"/>
                </a:lnTo>
                <a:lnTo>
                  <a:pt x="9840" y="32900"/>
                </a:lnTo>
                <a:lnTo>
                  <a:pt x="11680" y="32330"/>
                </a:lnTo>
                <a:lnTo>
                  <a:pt x="14390" y="31810"/>
                </a:lnTo>
                <a:lnTo>
                  <a:pt x="14700" y="31640"/>
                </a:lnTo>
                <a:lnTo>
                  <a:pt x="14940" y="31330"/>
                </a:lnTo>
                <a:lnTo>
                  <a:pt x="15490" y="31230"/>
                </a:lnTo>
                <a:lnTo>
                  <a:pt x="16180" y="31190"/>
                </a:lnTo>
                <a:lnTo>
                  <a:pt x="16190" y="31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