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Ainaro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Timor-Leste • State Map | Fully Editable Vector Shape</a:t>
            </a:r>
          </a:p>
        </p:txBody>
      </p:sp>
      <p:sp>
        <p:nvSpPr>
          <p:cNvPr id="101" name="Ainaro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42770" y="27090"/>
                </a:moveTo>
                <a:lnTo>
                  <a:pt x="42820" y="26390"/>
                </a:lnTo>
                <a:lnTo>
                  <a:pt x="42840" y="25640"/>
                </a:lnTo>
                <a:lnTo>
                  <a:pt x="43660" y="25400"/>
                </a:lnTo>
                <a:lnTo>
                  <a:pt x="43680" y="24720"/>
                </a:lnTo>
                <a:lnTo>
                  <a:pt x="43940" y="24350"/>
                </a:lnTo>
                <a:lnTo>
                  <a:pt x="44270" y="23980"/>
                </a:lnTo>
                <a:lnTo>
                  <a:pt x="44460" y="23500"/>
                </a:lnTo>
                <a:lnTo>
                  <a:pt x="44960" y="23050"/>
                </a:lnTo>
                <a:lnTo>
                  <a:pt x="45050" y="22340"/>
                </a:lnTo>
                <a:lnTo>
                  <a:pt x="44910" y="22090"/>
                </a:lnTo>
                <a:lnTo>
                  <a:pt x="45030" y="22070"/>
                </a:lnTo>
                <a:lnTo>
                  <a:pt x="46330" y="21890"/>
                </a:lnTo>
                <a:lnTo>
                  <a:pt x="47240" y="21560"/>
                </a:lnTo>
                <a:lnTo>
                  <a:pt x="47800" y="20870"/>
                </a:lnTo>
                <a:lnTo>
                  <a:pt x="47980" y="20360"/>
                </a:lnTo>
                <a:lnTo>
                  <a:pt x="48580" y="20220"/>
                </a:lnTo>
                <a:lnTo>
                  <a:pt x="48920" y="19990"/>
                </a:lnTo>
                <a:lnTo>
                  <a:pt x="49260" y="19760"/>
                </a:lnTo>
                <a:lnTo>
                  <a:pt x="50080" y="19630"/>
                </a:lnTo>
                <a:lnTo>
                  <a:pt x="50550" y="19710"/>
                </a:lnTo>
                <a:lnTo>
                  <a:pt x="50460" y="20380"/>
                </a:lnTo>
                <a:lnTo>
                  <a:pt x="50450" y="20430"/>
                </a:lnTo>
                <a:lnTo>
                  <a:pt x="50230" y="21520"/>
                </a:lnTo>
                <a:lnTo>
                  <a:pt x="50110" y="22210"/>
                </a:lnTo>
                <a:lnTo>
                  <a:pt x="50090" y="22730"/>
                </a:lnTo>
                <a:lnTo>
                  <a:pt x="50010" y="23520"/>
                </a:lnTo>
                <a:lnTo>
                  <a:pt x="49580" y="23790"/>
                </a:lnTo>
                <a:lnTo>
                  <a:pt x="48670" y="23780"/>
                </a:lnTo>
                <a:lnTo>
                  <a:pt x="48030" y="24120"/>
                </a:lnTo>
                <a:lnTo>
                  <a:pt x="47940" y="24650"/>
                </a:lnTo>
                <a:lnTo>
                  <a:pt x="47710" y="25180"/>
                </a:lnTo>
                <a:lnTo>
                  <a:pt x="47480" y="25580"/>
                </a:lnTo>
                <a:lnTo>
                  <a:pt x="47430" y="26110"/>
                </a:lnTo>
                <a:lnTo>
                  <a:pt x="47510" y="27040"/>
                </a:lnTo>
                <a:lnTo>
                  <a:pt x="47890" y="27690"/>
                </a:lnTo>
                <a:lnTo>
                  <a:pt x="48710" y="28050"/>
                </a:lnTo>
                <a:lnTo>
                  <a:pt x="49400" y="28380"/>
                </a:lnTo>
                <a:lnTo>
                  <a:pt x="49810" y="28770"/>
                </a:lnTo>
                <a:lnTo>
                  <a:pt x="50040" y="29400"/>
                </a:lnTo>
                <a:lnTo>
                  <a:pt x="49880" y="29830"/>
                </a:lnTo>
                <a:lnTo>
                  <a:pt x="49680" y="30330"/>
                </a:lnTo>
                <a:lnTo>
                  <a:pt x="49880" y="31360"/>
                </a:lnTo>
                <a:lnTo>
                  <a:pt x="49960" y="31550"/>
                </a:lnTo>
                <a:lnTo>
                  <a:pt x="49680" y="31560"/>
                </a:lnTo>
                <a:lnTo>
                  <a:pt x="48280" y="31360"/>
                </a:lnTo>
                <a:lnTo>
                  <a:pt x="47820" y="31450"/>
                </a:lnTo>
                <a:lnTo>
                  <a:pt x="47260" y="31900"/>
                </a:lnTo>
                <a:lnTo>
                  <a:pt x="46690" y="32230"/>
                </a:lnTo>
                <a:lnTo>
                  <a:pt x="44910" y="32890"/>
                </a:lnTo>
                <a:lnTo>
                  <a:pt x="45110" y="32120"/>
                </a:lnTo>
                <a:lnTo>
                  <a:pt x="45560" y="30750"/>
                </a:lnTo>
                <a:lnTo>
                  <a:pt x="45110" y="30490"/>
                </a:lnTo>
                <a:lnTo>
                  <a:pt x="44500" y="30330"/>
                </a:lnTo>
                <a:lnTo>
                  <a:pt x="44140" y="29890"/>
                </a:lnTo>
                <a:lnTo>
                  <a:pt x="44040" y="28800"/>
                </a:lnTo>
                <a:lnTo>
                  <a:pt x="43750" y="28100"/>
                </a:lnTo>
                <a:lnTo>
                  <a:pt x="43360" y="27920"/>
                </a:lnTo>
                <a:lnTo>
                  <a:pt x="43170" y="27500"/>
                </a:lnTo>
                <a:lnTo>
                  <a:pt x="42810" y="27080"/>
                </a:lnTo>
                <a:lnTo>
                  <a:pt x="42770" y="27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