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Aileu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Aileu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0460" y="20380"/>
                </a:moveTo>
                <a:lnTo>
                  <a:pt x="50550" y="19710"/>
                </a:lnTo>
                <a:lnTo>
                  <a:pt x="50080" y="19630"/>
                </a:lnTo>
                <a:lnTo>
                  <a:pt x="49260" y="19760"/>
                </a:lnTo>
                <a:lnTo>
                  <a:pt x="48920" y="19990"/>
                </a:lnTo>
                <a:lnTo>
                  <a:pt x="48580" y="20220"/>
                </a:lnTo>
                <a:lnTo>
                  <a:pt x="47980" y="20360"/>
                </a:lnTo>
                <a:lnTo>
                  <a:pt x="47800" y="20870"/>
                </a:lnTo>
                <a:lnTo>
                  <a:pt x="47240" y="21560"/>
                </a:lnTo>
                <a:lnTo>
                  <a:pt x="46330" y="21890"/>
                </a:lnTo>
                <a:lnTo>
                  <a:pt x="45030" y="22070"/>
                </a:lnTo>
                <a:lnTo>
                  <a:pt x="44910" y="22090"/>
                </a:lnTo>
                <a:lnTo>
                  <a:pt x="44690" y="21660"/>
                </a:lnTo>
                <a:lnTo>
                  <a:pt x="44560" y="21150"/>
                </a:lnTo>
                <a:lnTo>
                  <a:pt x="43820" y="20780"/>
                </a:lnTo>
                <a:lnTo>
                  <a:pt x="43410" y="20360"/>
                </a:lnTo>
                <a:lnTo>
                  <a:pt x="43860" y="19810"/>
                </a:lnTo>
                <a:lnTo>
                  <a:pt x="44070" y="19190"/>
                </a:lnTo>
                <a:lnTo>
                  <a:pt x="43630" y="18740"/>
                </a:lnTo>
                <a:lnTo>
                  <a:pt x="43700" y="18400"/>
                </a:lnTo>
                <a:lnTo>
                  <a:pt x="44590" y="18090"/>
                </a:lnTo>
                <a:lnTo>
                  <a:pt x="45190" y="17750"/>
                </a:lnTo>
                <a:lnTo>
                  <a:pt x="45510" y="16890"/>
                </a:lnTo>
                <a:lnTo>
                  <a:pt x="45230" y="16330"/>
                </a:lnTo>
                <a:lnTo>
                  <a:pt x="45100" y="16320"/>
                </a:lnTo>
                <a:lnTo>
                  <a:pt x="45280" y="16010"/>
                </a:lnTo>
                <a:lnTo>
                  <a:pt x="45580" y="15490"/>
                </a:lnTo>
                <a:lnTo>
                  <a:pt x="45830" y="15680"/>
                </a:lnTo>
                <a:lnTo>
                  <a:pt x="46920" y="15520"/>
                </a:lnTo>
                <a:lnTo>
                  <a:pt x="47800" y="15220"/>
                </a:lnTo>
                <a:lnTo>
                  <a:pt x="48460" y="15090"/>
                </a:lnTo>
                <a:lnTo>
                  <a:pt x="49400" y="14570"/>
                </a:lnTo>
                <a:lnTo>
                  <a:pt x="50670" y="13950"/>
                </a:lnTo>
                <a:lnTo>
                  <a:pt x="51740" y="14020"/>
                </a:lnTo>
                <a:lnTo>
                  <a:pt x="52490" y="14460"/>
                </a:lnTo>
                <a:lnTo>
                  <a:pt x="52550" y="14450"/>
                </a:lnTo>
                <a:lnTo>
                  <a:pt x="52380" y="15410"/>
                </a:lnTo>
                <a:lnTo>
                  <a:pt x="52770" y="16300"/>
                </a:lnTo>
                <a:lnTo>
                  <a:pt x="53160" y="16890"/>
                </a:lnTo>
                <a:lnTo>
                  <a:pt x="53590" y="17880"/>
                </a:lnTo>
                <a:lnTo>
                  <a:pt x="53700" y="19220"/>
                </a:lnTo>
                <a:lnTo>
                  <a:pt x="52970" y="19160"/>
                </a:lnTo>
                <a:lnTo>
                  <a:pt x="52510" y="19310"/>
                </a:lnTo>
                <a:lnTo>
                  <a:pt x="52010" y="19810"/>
                </a:lnTo>
                <a:lnTo>
                  <a:pt x="51000" y="20320"/>
                </a:lnTo>
                <a:lnTo>
                  <a:pt x="50460" y="20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