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The Gambia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entral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76030" y="10600"/>
                </a:moveTo>
                <a:lnTo>
                  <a:pt x="76020" y="10600"/>
                </a:lnTo>
                <a:lnTo>
                  <a:pt x="75560" y="10900"/>
                </a:lnTo>
                <a:lnTo>
                  <a:pt x="75440" y="11030"/>
                </a:lnTo>
                <a:lnTo>
                  <a:pt x="75300" y="11220"/>
                </a:lnTo>
                <a:lnTo>
                  <a:pt x="75240" y="11450"/>
                </a:lnTo>
                <a:lnTo>
                  <a:pt x="75090" y="11860"/>
                </a:lnTo>
                <a:lnTo>
                  <a:pt x="74970" y="12060"/>
                </a:lnTo>
                <a:lnTo>
                  <a:pt x="74850" y="12200"/>
                </a:lnTo>
                <a:lnTo>
                  <a:pt x="74320" y="12560"/>
                </a:lnTo>
                <a:lnTo>
                  <a:pt x="75050" y="14140"/>
                </a:lnTo>
                <a:lnTo>
                  <a:pt x="75230" y="14260"/>
                </a:lnTo>
                <a:lnTo>
                  <a:pt x="74790" y="14510"/>
                </a:lnTo>
                <a:lnTo>
                  <a:pt x="74670" y="14440"/>
                </a:lnTo>
                <a:lnTo>
                  <a:pt x="74540" y="14390"/>
                </a:lnTo>
                <a:lnTo>
                  <a:pt x="74320" y="14520"/>
                </a:lnTo>
                <a:lnTo>
                  <a:pt x="74110" y="14710"/>
                </a:lnTo>
                <a:lnTo>
                  <a:pt x="73440" y="16210"/>
                </a:lnTo>
                <a:lnTo>
                  <a:pt x="73310" y="16610"/>
                </a:lnTo>
                <a:lnTo>
                  <a:pt x="72450" y="15800"/>
                </a:lnTo>
                <a:lnTo>
                  <a:pt x="72100" y="15670"/>
                </a:lnTo>
                <a:lnTo>
                  <a:pt x="71120" y="15920"/>
                </a:lnTo>
                <a:lnTo>
                  <a:pt x="70010" y="16050"/>
                </a:lnTo>
                <a:lnTo>
                  <a:pt x="68900" y="15920"/>
                </a:lnTo>
                <a:lnTo>
                  <a:pt x="67890" y="15490"/>
                </a:lnTo>
                <a:lnTo>
                  <a:pt x="67050" y="14730"/>
                </a:lnTo>
                <a:lnTo>
                  <a:pt x="66440" y="13880"/>
                </a:lnTo>
                <a:lnTo>
                  <a:pt x="66120" y="13680"/>
                </a:lnTo>
                <a:lnTo>
                  <a:pt x="65500" y="13560"/>
                </a:lnTo>
                <a:lnTo>
                  <a:pt x="64950" y="13380"/>
                </a:lnTo>
                <a:lnTo>
                  <a:pt x="63940" y="12760"/>
                </a:lnTo>
                <a:lnTo>
                  <a:pt x="63480" y="12620"/>
                </a:lnTo>
                <a:lnTo>
                  <a:pt x="62330" y="12530"/>
                </a:lnTo>
                <a:lnTo>
                  <a:pt x="61310" y="12260"/>
                </a:lnTo>
                <a:lnTo>
                  <a:pt x="59330" y="11250"/>
                </a:lnTo>
                <a:lnTo>
                  <a:pt x="59330" y="11240"/>
                </a:lnTo>
                <a:lnTo>
                  <a:pt x="59320" y="11240"/>
                </a:lnTo>
                <a:lnTo>
                  <a:pt x="57820" y="10140"/>
                </a:lnTo>
                <a:lnTo>
                  <a:pt x="56460" y="8860"/>
                </a:lnTo>
                <a:lnTo>
                  <a:pt x="55630" y="8320"/>
                </a:lnTo>
                <a:lnTo>
                  <a:pt x="54940" y="8600"/>
                </a:lnTo>
                <a:lnTo>
                  <a:pt x="54310" y="9260"/>
                </a:lnTo>
                <a:lnTo>
                  <a:pt x="54300" y="9250"/>
                </a:lnTo>
                <a:lnTo>
                  <a:pt x="54240" y="9200"/>
                </a:lnTo>
                <a:lnTo>
                  <a:pt x="54060" y="9170"/>
                </a:lnTo>
                <a:lnTo>
                  <a:pt x="53830" y="9220"/>
                </a:lnTo>
                <a:lnTo>
                  <a:pt x="53460" y="9490"/>
                </a:lnTo>
                <a:lnTo>
                  <a:pt x="52710" y="9840"/>
                </a:lnTo>
                <a:lnTo>
                  <a:pt x="50800" y="10970"/>
                </a:lnTo>
                <a:lnTo>
                  <a:pt x="50730" y="11230"/>
                </a:lnTo>
                <a:lnTo>
                  <a:pt x="50670" y="11230"/>
                </a:lnTo>
                <a:lnTo>
                  <a:pt x="48890" y="9930"/>
                </a:lnTo>
                <a:lnTo>
                  <a:pt x="48540" y="9060"/>
                </a:lnTo>
                <a:lnTo>
                  <a:pt x="48590" y="7630"/>
                </a:lnTo>
                <a:lnTo>
                  <a:pt x="48680" y="7190"/>
                </a:lnTo>
                <a:lnTo>
                  <a:pt x="48340" y="7000"/>
                </a:lnTo>
                <a:lnTo>
                  <a:pt x="47290" y="6940"/>
                </a:lnTo>
                <a:lnTo>
                  <a:pt x="47060" y="6960"/>
                </a:lnTo>
                <a:lnTo>
                  <a:pt x="46530" y="6940"/>
                </a:lnTo>
                <a:lnTo>
                  <a:pt x="45170" y="6740"/>
                </a:lnTo>
                <a:lnTo>
                  <a:pt x="44750" y="6720"/>
                </a:lnTo>
                <a:lnTo>
                  <a:pt x="44790" y="6510"/>
                </a:lnTo>
                <a:lnTo>
                  <a:pt x="45030" y="5820"/>
                </a:lnTo>
                <a:lnTo>
                  <a:pt x="45340" y="5170"/>
                </a:lnTo>
                <a:lnTo>
                  <a:pt x="45670" y="4640"/>
                </a:lnTo>
                <a:lnTo>
                  <a:pt x="46610" y="3620"/>
                </a:lnTo>
                <a:lnTo>
                  <a:pt x="47890" y="2680"/>
                </a:lnTo>
                <a:lnTo>
                  <a:pt x="49290" y="2150"/>
                </a:lnTo>
                <a:lnTo>
                  <a:pt x="50600" y="2360"/>
                </a:lnTo>
                <a:lnTo>
                  <a:pt x="50880" y="2630"/>
                </a:lnTo>
                <a:lnTo>
                  <a:pt x="51460" y="3410"/>
                </a:lnTo>
                <a:lnTo>
                  <a:pt x="51720" y="3600"/>
                </a:lnTo>
                <a:lnTo>
                  <a:pt x="52360" y="3450"/>
                </a:lnTo>
                <a:lnTo>
                  <a:pt x="54640" y="1990"/>
                </a:lnTo>
                <a:lnTo>
                  <a:pt x="56840" y="1170"/>
                </a:lnTo>
                <a:lnTo>
                  <a:pt x="57480" y="1200"/>
                </a:lnTo>
                <a:lnTo>
                  <a:pt x="59280" y="1890"/>
                </a:lnTo>
                <a:lnTo>
                  <a:pt x="62330" y="2030"/>
                </a:lnTo>
                <a:lnTo>
                  <a:pt x="63430" y="2400"/>
                </a:lnTo>
                <a:lnTo>
                  <a:pt x="64010" y="2860"/>
                </a:lnTo>
                <a:lnTo>
                  <a:pt x="64500" y="3260"/>
                </a:lnTo>
                <a:lnTo>
                  <a:pt x="64880" y="3790"/>
                </a:lnTo>
                <a:lnTo>
                  <a:pt x="65150" y="4370"/>
                </a:lnTo>
                <a:lnTo>
                  <a:pt x="65740" y="6380"/>
                </a:lnTo>
                <a:lnTo>
                  <a:pt x="65950" y="6620"/>
                </a:lnTo>
                <a:lnTo>
                  <a:pt x="67190" y="7380"/>
                </a:lnTo>
                <a:lnTo>
                  <a:pt x="67610" y="7530"/>
                </a:lnTo>
                <a:lnTo>
                  <a:pt x="67980" y="7410"/>
                </a:lnTo>
                <a:lnTo>
                  <a:pt x="69840" y="6370"/>
                </a:lnTo>
                <a:lnTo>
                  <a:pt x="71060" y="6040"/>
                </a:lnTo>
                <a:lnTo>
                  <a:pt x="72300" y="6130"/>
                </a:lnTo>
                <a:lnTo>
                  <a:pt x="73600" y="6740"/>
                </a:lnTo>
                <a:lnTo>
                  <a:pt x="74180" y="7210"/>
                </a:lnTo>
                <a:lnTo>
                  <a:pt x="74590" y="7730"/>
                </a:lnTo>
                <a:lnTo>
                  <a:pt x="74880" y="8320"/>
                </a:lnTo>
                <a:lnTo>
                  <a:pt x="75280" y="9670"/>
                </a:lnTo>
                <a:lnTo>
                  <a:pt x="75480" y="10090"/>
                </a:lnTo>
                <a:lnTo>
                  <a:pt x="75780" y="10420"/>
                </a:lnTo>
                <a:lnTo>
                  <a:pt x="76030" y="1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North Bank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44750" y="6720"/>
                </a:moveTo>
                <a:lnTo>
                  <a:pt x="45170" y="6740"/>
                </a:lnTo>
                <a:lnTo>
                  <a:pt x="46530" y="6940"/>
                </a:lnTo>
                <a:lnTo>
                  <a:pt x="47060" y="6960"/>
                </a:lnTo>
                <a:lnTo>
                  <a:pt x="47290" y="6940"/>
                </a:lnTo>
                <a:lnTo>
                  <a:pt x="48340" y="7000"/>
                </a:lnTo>
                <a:lnTo>
                  <a:pt x="48680" y="7190"/>
                </a:lnTo>
                <a:lnTo>
                  <a:pt x="48590" y="7630"/>
                </a:lnTo>
                <a:lnTo>
                  <a:pt x="48540" y="9060"/>
                </a:lnTo>
                <a:lnTo>
                  <a:pt x="48890" y="9930"/>
                </a:lnTo>
                <a:lnTo>
                  <a:pt x="50670" y="11230"/>
                </a:lnTo>
                <a:lnTo>
                  <a:pt x="50610" y="11700"/>
                </a:lnTo>
                <a:lnTo>
                  <a:pt x="50390" y="12110"/>
                </a:lnTo>
                <a:lnTo>
                  <a:pt x="50070" y="12410"/>
                </a:lnTo>
                <a:lnTo>
                  <a:pt x="49740" y="12520"/>
                </a:lnTo>
                <a:lnTo>
                  <a:pt x="49170" y="12460"/>
                </a:lnTo>
                <a:lnTo>
                  <a:pt x="48140" y="12170"/>
                </a:lnTo>
                <a:lnTo>
                  <a:pt x="47670" y="12100"/>
                </a:lnTo>
                <a:lnTo>
                  <a:pt x="47240" y="11950"/>
                </a:lnTo>
                <a:lnTo>
                  <a:pt x="46740" y="11590"/>
                </a:lnTo>
                <a:lnTo>
                  <a:pt x="46010" y="10930"/>
                </a:lnTo>
                <a:lnTo>
                  <a:pt x="45740" y="10800"/>
                </a:lnTo>
                <a:lnTo>
                  <a:pt x="45470" y="10850"/>
                </a:lnTo>
                <a:lnTo>
                  <a:pt x="45210" y="10960"/>
                </a:lnTo>
                <a:lnTo>
                  <a:pt x="44970" y="11020"/>
                </a:lnTo>
                <a:lnTo>
                  <a:pt x="44700" y="10960"/>
                </a:lnTo>
                <a:lnTo>
                  <a:pt x="44460" y="10810"/>
                </a:lnTo>
                <a:lnTo>
                  <a:pt x="44280" y="10660"/>
                </a:lnTo>
                <a:lnTo>
                  <a:pt x="44150" y="10600"/>
                </a:lnTo>
                <a:lnTo>
                  <a:pt x="43730" y="10500"/>
                </a:lnTo>
                <a:lnTo>
                  <a:pt x="43390" y="10320"/>
                </a:lnTo>
                <a:lnTo>
                  <a:pt x="43000" y="10240"/>
                </a:lnTo>
                <a:lnTo>
                  <a:pt x="42400" y="10400"/>
                </a:lnTo>
                <a:lnTo>
                  <a:pt x="42100" y="10650"/>
                </a:lnTo>
                <a:lnTo>
                  <a:pt x="41650" y="11250"/>
                </a:lnTo>
                <a:lnTo>
                  <a:pt x="41350" y="11450"/>
                </a:lnTo>
                <a:lnTo>
                  <a:pt x="40840" y="11470"/>
                </a:lnTo>
                <a:lnTo>
                  <a:pt x="40020" y="11080"/>
                </a:lnTo>
                <a:lnTo>
                  <a:pt x="39500" y="11020"/>
                </a:lnTo>
                <a:lnTo>
                  <a:pt x="38950" y="11150"/>
                </a:lnTo>
                <a:lnTo>
                  <a:pt x="37620" y="11870"/>
                </a:lnTo>
                <a:lnTo>
                  <a:pt x="36540" y="12200"/>
                </a:lnTo>
                <a:lnTo>
                  <a:pt x="26870" y="12960"/>
                </a:lnTo>
                <a:lnTo>
                  <a:pt x="25920" y="12620"/>
                </a:lnTo>
                <a:lnTo>
                  <a:pt x="25320" y="12520"/>
                </a:lnTo>
                <a:lnTo>
                  <a:pt x="24750" y="12650"/>
                </a:lnTo>
                <a:lnTo>
                  <a:pt x="24210" y="12950"/>
                </a:lnTo>
                <a:lnTo>
                  <a:pt x="23360" y="13580"/>
                </a:lnTo>
                <a:lnTo>
                  <a:pt x="22100" y="14870"/>
                </a:lnTo>
                <a:lnTo>
                  <a:pt x="21810" y="15090"/>
                </a:lnTo>
                <a:lnTo>
                  <a:pt x="21580" y="15190"/>
                </a:lnTo>
                <a:lnTo>
                  <a:pt x="21350" y="15380"/>
                </a:lnTo>
                <a:lnTo>
                  <a:pt x="21120" y="15470"/>
                </a:lnTo>
                <a:lnTo>
                  <a:pt x="20870" y="15280"/>
                </a:lnTo>
                <a:lnTo>
                  <a:pt x="20850" y="15050"/>
                </a:lnTo>
                <a:lnTo>
                  <a:pt x="20940" y="14730"/>
                </a:lnTo>
                <a:lnTo>
                  <a:pt x="20990" y="14360"/>
                </a:lnTo>
                <a:lnTo>
                  <a:pt x="20870" y="14010"/>
                </a:lnTo>
                <a:lnTo>
                  <a:pt x="20360" y="14480"/>
                </a:lnTo>
                <a:lnTo>
                  <a:pt x="20290" y="14730"/>
                </a:lnTo>
                <a:lnTo>
                  <a:pt x="20470" y="15090"/>
                </a:lnTo>
                <a:lnTo>
                  <a:pt x="20170" y="15240"/>
                </a:lnTo>
                <a:lnTo>
                  <a:pt x="20040" y="15280"/>
                </a:lnTo>
                <a:lnTo>
                  <a:pt x="20040" y="15490"/>
                </a:lnTo>
                <a:lnTo>
                  <a:pt x="20190" y="15530"/>
                </a:lnTo>
                <a:lnTo>
                  <a:pt x="20330" y="15630"/>
                </a:lnTo>
                <a:lnTo>
                  <a:pt x="20470" y="15680"/>
                </a:lnTo>
                <a:lnTo>
                  <a:pt x="19880" y="15990"/>
                </a:lnTo>
                <a:lnTo>
                  <a:pt x="18850" y="16140"/>
                </a:lnTo>
                <a:lnTo>
                  <a:pt x="17810" y="16180"/>
                </a:lnTo>
                <a:lnTo>
                  <a:pt x="17160" y="16130"/>
                </a:lnTo>
                <a:lnTo>
                  <a:pt x="14820" y="15550"/>
                </a:lnTo>
                <a:lnTo>
                  <a:pt x="13840" y="15490"/>
                </a:lnTo>
                <a:lnTo>
                  <a:pt x="14020" y="15220"/>
                </a:lnTo>
                <a:lnTo>
                  <a:pt x="14390" y="14450"/>
                </a:lnTo>
                <a:lnTo>
                  <a:pt x="14460" y="14120"/>
                </a:lnTo>
                <a:lnTo>
                  <a:pt x="14390" y="13690"/>
                </a:lnTo>
                <a:lnTo>
                  <a:pt x="14090" y="13080"/>
                </a:lnTo>
                <a:lnTo>
                  <a:pt x="14030" y="12840"/>
                </a:lnTo>
                <a:lnTo>
                  <a:pt x="13900" y="12630"/>
                </a:lnTo>
                <a:lnTo>
                  <a:pt x="13350" y="12210"/>
                </a:lnTo>
                <a:lnTo>
                  <a:pt x="13160" y="11860"/>
                </a:lnTo>
                <a:lnTo>
                  <a:pt x="12860" y="11680"/>
                </a:lnTo>
                <a:lnTo>
                  <a:pt x="12790" y="11560"/>
                </a:lnTo>
                <a:lnTo>
                  <a:pt x="12790" y="10930"/>
                </a:lnTo>
                <a:lnTo>
                  <a:pt x="13050" y="9620"/>
                </a:lnTo>
                <a:lnTo>
                  <a:pt x="13020" y="9130"/>
                </a:lnTo>
                <a:lnTo>
                  <a:pt x="12850" y="8720"/>
                </a:lnTo>
                <a:lnTo>
                  <a:pt x="12650" y="8410"/>
                </a:lnTo>
                <a:lnTo>
                  <a:pt x="14540" y="8420"/>
                </a:lnTo>
                <a:lnTo>
                  <a:pt x="16410" y="8430"/>
                </a:lnTo>
                <a:lnTo>
                  <a:pt x="18290" y="8440"/>
                </a:lnTo>
                <a:lnTo>
                  <a:pt x="20160" y="8440"/>
                </a:lnTo>
                <a:lnTo>
                  <a:pt x="22040" y="8450"/>
                </a:lnTo>
                <a:lnTo>
                  <a:pt x="23910" y="8460"/>
                </a:lnTo>
                <a:lnTo>
                  <a:pt x="25790" y="8470"/>
                </a:lnTo>
                <a:lnTo>
                  <a:pt x="27020" y="8470"/>
                </a:lnTo>
                <a:lnTo>
                  <a:pt x="27660" y="8470"/>
                </a:lnTo>
                <a:lnTo>
                  <a:pt x="29540" y="8480"/>
                </a:lnTo>
                <a:lnTo>
                  <a:pt x="31410" y="8490"/>
                </a:lnTo>
                <a:lnTo>
                  <a:pt x="33290" y="8490"/>
                </a:lnTo>
                <a:lnTo>
                  <a:pt x="35160" y="8500"/>
                </a:lnTo>
                <a:lnTo>
                  <a:pt x="37040" y="8510"/>
                </a:lnTo>
                <a:lnTo>
                  <a:pt x="38910" y="8510"/>
                </a:lnTo>
                <a:lnTo>
                  <a:pt x="40790" y="8520"/>
                </a:lnTo>
                <a:lnTo>
                  <a:pt x="42670" y="8530"/>
                </a:lnTo>
                <a:lnTo>
                  <a:pt x="44140" y="8530"/>
                </a:lnTo>
                <a:lnTo>
                  <a:pt x="44620" y="8370"/>
                </a:lnTo>
                <a:lnTo>
                  <a:pt x="44680" y="7140"/>
                </a:lnTo>
                <a:lnTo>
                  <a:pt x="44750" y="6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Upper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76030" y="10600"/>
                </a:moveTo>
                <a:lnTo>
                  <a:pt x="78220" y="12170"/>
                </a:lnTo>
                <a:lnTo>
                  <a:pt x="78940" y="12520"/>
                </a:lnTo>
                <a:lnTo>
                  <a:pt x="79500" y="12590"/>
                </a:lnTo>
                <a:lnTo>
                  <a:pt x="80020" y="12470"/>
                </a:lnTo>
                <a:lnTo>
                  <a:pt x="81790" y="11830"/>
                </a:lnTo>
                <a:lnTo>
                  <a:pt x="83470" y="10780"/>
                </a:lnTo>
                <a:lnTo>
                  <a:pt x="84040" y="10530"/>
                </a:lnTo>
                <a:lnTo>
                  <a:pt x="85780" y="10130"/>
                </a:lnTo>
                <a:lnTo>
                  <a:pt x="87180" y="9410"/>
                </a:lnTo>
                <a:lnTo>
                  <a:pt x="87790" y="9260"/>
                </a:lnTo>
                <a:lnTo>
                  <a:pt x="88110" y="9250"/>
                </a:lnTo>
                <a:lnTo>
                  <a:pt x="88640" y="9290"/>
                </a:lnTo>
                <a:lnTo>
                  <a:pt x="88950" y="9240"/>
                </a:lnTo>
                <a:lnTo>
                  <a:pt x="89310" y="9090"/>
                </a:lnTo>
                <a:lnTo>
                  <a:pt x="89920" y="8720"/>
                </a:lnTo>
                <a:lnTo>
                  <a:pt x="90330" y="8660"/>
                </a:lnTo>
                <a:lnTo>
                  <a:pt x="90960" y="8770"/>
                </a:lnTo>
                <a:lnTo>
                  <a:pt x="91730" y="9040"/>
                </a:lnTo>
                <a:lnTo>
                  <a:pt x="92450" y="9410"/>
                </a:lnTo>
                <a:lnTo>
                  <a:pt x="92960" y="9820"/>
                </a:lnTo>
                <a:lnTo>
                  <a:pt x="93120" y="10090"/>
                </a:lnTo>
                <a:lnTo>
                  <a:pt x="93310" y="10680"/>
                </a:lnTo>
                <a:lnTo>
                  <a:pt x="93470" y="10940"/>
                </a:lnTo>
                <a:lnTo>
                  <a:pt x="93530" y="11000"/>
                </a:lnTo>
                <a:lnTo>
                  <a:pt x="93740" y="11180"/>
                </a:lnTo>
                <a:lnTo>
                  <a:pt x="94430" y="11590"/>
                </a:lnTo>
                <a:lnTo>
                  <a:pt x="94730" y="11840"/>
                </a:lnTo>
                <a:lnTo>
                  <a:pt x="95450" y="13310"/>
                </a:lnTo>
                <a:lnTo>
                  <a:pt x="95340" y="14900"/>
                </a:lnTo>
                <a:lnTo>
                  <a:pt x="94480" y="16210"/>
                </a:lnTo>
                <a:lnTo>
                  <a:pt x="92980" y="16870"/>
                </a:lnTo>
                <a:lnTo>
                  <a:pt x="90700" y="17070"/>
                </a:lnTo>
                <a:lnTo>
                  <a:pt x="89490" y="17390"/>
                </a:lnTo>
                <a:lnTo>
                  <a:pt x="88270" y="17410"/>
                </a:lnTo>
                <a:lnTo>
                  <a:pt x="86980" y="17880"/>
                </a:lnTo>
                <a:lnTo>
                  <a:pt x="86450" y="17880"/>
                </a:lnTo>
                <a:lnTo>
                  <a:pt x="86000" y="18080"/>
                </a:lnTo>
                <a:lnTo>
                  <a:pt x="84550" y="19180"/>
                </a:lnTo>
                <a:lnTo>
                  <a:pt x="83890" y="19510"/>
                </a:lnTo>
                <a:lnTo>
                  <a:pt x="83020" y="19540"/>
                </a:lnTo>
                <a:lnTo>
                  <a:pt x="81380" y="19230"/>
                </a:lnTo>
                <a:lnTo>
                  <a:pt x="79660" y="19380"/>
                </a:lnTo>
                <a:lnTo>
                  <a:pt x="78850" y="19320"/>
                </a:lnTo>
                <a:lnTo>
                  <a:pt x="78060" y="19090"/>
                </a:lnTo>
                <a:lnTo>
                  <a:pt x="76950" y="18520"/>
                </a:lnTo>
                <a:lnTo>
                  <a:pt x="76630" y="18300"/>
                </a:lnTo>
                <a:lnTo>
                  <a:pt x="76350" y="18040"/>
                </a:lnTo>
                <a:lnTo>
                  <a:pt x="76120" y="17730"/>
                </a:lnTo>
                <a:lnTo>
                  <a:pt x="75780" y="17380"/>
                </a:lnTo>
                <a:lnTo>
                  <a:pt x="75380" y="17260"/>
                </a:lnTo>
                <a:lnTo>
                  <a:pt x="74430" y="17220"/>
                </a:lnTo>
                <a:lnTo>
                  <a:pt x="73990" y="17100"/>
                </a:lnTo>
                <a:lnTo>
                  <a:pt x="73590" y="16870"/>
                </a:lnTo>
                <a:lnTo>
                  <a:pt x="73310" y="16610"/>
                </a:lnTo>
                <a:lnTo>
                  <a:pt x="73440" y="16210"/>
                </a:lnTo>
                <a:lnTo>
                  <a:pt x="74110" y="14710"/>
                </a:lnTo>
                <a:lnTo>
                  <a:pt x="74320" y="14520"/>
                </a:lnTo>
                <a:lnTo>
                  <a:pt x="74540" y="14390"/>
                </a:lnTo>
                <a:lnTo>
                  <a:pt x="74670" y="14440"/>
                </a:lnTo>
                <a:lnTo>
                  <a:pt x="74790" y="14510"/>
                </a:lnTo>
                <a:lnTo>
                  <a:pt x="75230" y="14260"/>
                </a:lnTo>
                <a:lnTo>
                  <a:pt x="75050" y="14140"/>
                </a:lnTo>
                <a:lnTo>
                  <a:pt x="74320" y="12560"/>
                </a:lnTo>
                <a:lnTo>
                  <a:pt x="74850" y="12200"/>
                </a:lnTo>
                <a:lnTo>
                  <a:pt x="74970" y="12060"/>
                </a:lnTo>
                <a:lnTo>
                  <a:pt x="75090" y="11860"/>
                </a:lnTo>
                <a:lnTo>
                  <a:pt x="75240" y="11450"/>
                </a:lnTo>
                <a:lnTo>
                  <a:pt x="75300" y="11220"/>
                </a:lnTo>
                <a:lnTo>
                  <a:pt x="75440" y="11030"/>
                </a:lnTo>
                <a:lnTo>
                  <a:pt x="75560" y="10900"/>
                </a:lnTo>
                <a:lnTo>
                  <a:pt x="76020" y="10600"/>
                </a:lnTo>
                <a:lnTo>
                  <a:pt x="76030" y="10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ower River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54310" y="9260"/>
                </a:moveTo>
                <a:lnTo>
                  <a:pt x="53630" y="9970"/>
                </a:lnTo>
                <a:lnTo>
                  <a:pt x="53210" y="10660"/>
                </a:lnTo>
                <a:lnTo>
                  <a:pt x="53090" y="12580"/>
                </a:lnTo>
                <a:lnTo>
                  <a:pt x="52910" y="13440"/>
                </a:lnTo>
                <a:lnTo>
                  <a:pt x="52290" y="14250"/>
                </a:lnTo>
                <a:lnTo>
                  <a:pt x="51420" y="14830"/>
                </a:lnTo>
                <a:lnTo>
                  <a:pt x="50430" y="15200"/>
                </a:lnTo>
                <a:lnTo>
                  <a:pt x="49450" y="15380"/>
                </a:lnTo>
                <a:lnTo>
                  <a:pt x="48340" y="15380"/>
                </a:lnTo>
                <a:lnTo>
                  <a:pt x="45040" y="14680"/>
                </a:lnTo>
                <a:lnTo>
                  <a:pt x="44100" y="14630"/>
                </a:lnTo>
                <a:lnTo>
                  <a:pt x="43400" y="14900"/>
                </a:lnTo>
                <a:lnTo>
                  <a:pt x="42700" y="15280"/>
                </a:lnTo>
                <a:lnTo>
                  <a:pt x="41790" y="15590"/>
                </a:lnTo>
                <a:lnTo>
                  <a:pt x="41300" y="15640"/>
                </a:lnTo>
                <a:lnTo>
                  <a:pt x="39260" y="15440"/>
                </a:lnTo>
                <a:lnTo>
                  <a:pt x="38880" y="15450"/>
                </a:lnTo>
                <a:lnTo>
                  <a:pt x="37520" y="15880"/>
                </a:lnTo>
                <a:lnTo>
                  <a:pt x="35420" y="16090"/>
                </a:lnTo>
                <a:lnTo>
                  <a:pt x="35070" y="16280"/>
                </a:lnTo>
                <a:lnTo>
                  <a:pt x="34950" y="16720"/>
                </a:lnTo>
                <a:lnTo>
                  <a:pt x="34900" y="18920"/>
                </a:lnTo>
                <a:lnTo>
                  <a:pt x="34880" y="18920"/>
                </a:lnTo>
                <a:lnTo>
                  <a:pt x="30480" y="17960"/>
                </a:lnTo>
                <a:lnTo>
                  <a:pt x="30240" y="17950"/>
                </a:lnTo>
                <a:lnTo>
                  <a:pt x="29420" y="18150"/>
                </a:lnTo>
                <a:lnTo>
                  <a:pt x="28810" y="18220"/>
                </a:lnTo>
                <a:lnTo>
                  <a:pt x="28590" y="18280"/>
                </a:lnTo>
                <a:lnTo>
                  <a:pt x="28370" y="18310"/>
                </a:lnTo>
                <a:lnTo>
                  <a:pt x="28190" y="18290"/>
                </a:lnTo>
                <a:lnTo>
                  <a:pt x="27900" y="18190"/>
                </a:lnTo>
                <a:lnTo>
                  <a:pt x="27680" y="18160"/>
                </a:lnTo>
                <a:lnTo>
                  <a:pt x="27370" y="18300"/>
                </a:lnTo>
                <a:lnTo>
                  <a:pt x="27160" y="18650"/>
                </a:lnTo>
                <a:lnTo>
                  <a:pt x="27060" y="18760"/>
                </a:lnTo>
                <a:lnTo>
                  <a:pt x="26880" y="18770"/>
                </a:lnTo>
                <a:lnTo>
                  <a:pt x="26650" y="18670"/>
                </a:lnTo>
                <a:lnTo>
                  <a:pt x="26350" y="18390"/>
                </a:lnTo>
                <a:lnTo>
                  <a:pt x="26240" y="18160"/>
                </a:lnTo>
                <a:lnTo>
                  <a:pt x="26200" y="17960"/>
                </a:lnTo>
                <a:lnTo>
                  <a:pt x="26150" y="17810"/>
                </a:lnTo>
                <a:lnTo>
                  <a:pt x="26030" y="17670"/>
                </a:lnTo>
                <a:lnTo>
                  <a:pt x="25450" y="17610"/>
                </a:lnTo>
                <a:lnTo>
                  <a:pt x="25030" y="17820"/>
                </a:lnTo>
                <a:lnTo>
                  <a:pt x="24700" y="17860"/>
                </a:lnTo>
                <a:lnTo>
                  <a:pt x="24390" y="17960"/>
                </a:lnTo>
                <a:lnTo>
                  <a:pt x="24110" y="18140"/>
                </a:lnTo>
                <a:lnTo>
                  <a:pt x="23870" y="18380"/>
                </a:lnTo>
                <a:lnTo>
                  <a:pt x="23580" y="18590"/>
                </a:lnTo>
                <a:lnTo>
                  <a:pt x="23450" y="18410"/>
                </a:lnTo>
                <a:lnTo>
                  <a:pt x="23310" y="17560"/>
                </a:lnTo>
                <a:lnTo>
                  <a:pt x="23300" y="17210"/>
                </a:lnTo>
                <a:lnTo>
                  <a:pt x="23230" y="16910"/>
                </a:lnTo>
                <a:lnTo>
                  <a:pt x="23040" y="16780"/>
                </a:lnTo>
                <a:lnTo>
                  <a:pt x="22890" y="16710"/>
                </a:lnTo>
                <a:lnTo>
                  <a:pt x="22800" y="16520"/>
                </a:lnTo>
                <a:lnTo>
                  <a:pt x="22740" y="16280"/>
                </a:lnTo>
                <a:lnTo>
                  <a:pt x="22720" y="16020"/>
                </a:lnTo>
                <a:lnTo>
                  <a:pt x="22820" y="15450"/>
                </a:lnTo>
                <a:lnTo>
                  <a:pt x="23070" y="15060"/>
                </a:lnTo>
                <a:lnTo>
                  <a:pt x="24280" y="14050"/>
                </a:lnTo>
                <a:lnTo>
                  <a:pt x="24500" y="13810"/>
                </a:lnTo>
                <a:lnTo>
                  <a:pt x="24600" y="13480"/>
                </a:lnTo>
                <a:lnTo>
                  <a:pt x="24730" y="13330"/>
                </a:lnTo>
                <a:lnTo>
                  <a:pt x="25020" y="13380"/>
                </a:lnTo>
                <a:lnTo>
                  <a:pt x="25520" y="13580"/>
                </a:lnTo>
                <a:lnTo>
                  <a:pt x="29750" y="13810"/>
                </a:lnTo>
                <a:lnTo>
                  <a:pt x="31370" y="13430"/>
                </a:lnTo>
                <a:lnTo>
                  <a:pt x="31940" y="13370"/>
                </a:lnTo>
                <a:lnTo>
                  <a:pt x="32270" y="13390"/>
                </a:lnTo>
                <a:lnTo>
                  <a:pt x="32450" y="13420"/>
                </a:lnTo>
                <a:lnTo>
                  <a:pt x="32600" y="13430"/>
                </a:lnTo>
                <a:lnTo>
                  <a:pt x="32880" y="13370"/>
                </a:lnTo>
                <a:lnTo>
                  <a:pt x="33110" y="13270"/>
                </a:lnTo>
                <a:lnTo>
                  <a:pt x="33270" y="13140"/>
                </a:lnTo>
                <a:lnTo>
                  <a:pt x="33390" y="13010"/>
                </a:lnTo>
                <a:lnTo>
                  <a:pt x="33480" y="12950"/>
                </a:lnTo>
                <a:lnTo>
                  <a:pt x="34140" y="12910"/>
                </a:lnTo>
                <a:lnTo>
                  <a:pt x="36090" y="13140"/>
                </a:lnTo>
                <a:lnTo>
                  <a:pt x="36710" y="13070"/>
                </a:lnTo>
                <a:lnTo>
                  <a:pt x="38470" y="12520"/>
                </a:lnTo>
                <a:lnTo>
                  <a:pt x="38750" y="12360"/>
                </a:lnTo>
                <a:lnTo>
                  <a:pt x="39320" y="11950"/>
                </a:lnTo>
                <a:lnTo>
                  <a:pt x="39600" y="11870"/>
                </a:lnTo>
                <a:lnTo>
                  <a:pt x="39890" y="11970"/>
                </a:lnTo>
                <a:lnTo>
                  <a:pt x="40320" y="12420"/>
                </a:lnTo>
                <a:lnTo>
                  <a:pt x="40620" y="12520"/>
                </a:lnTo>
                <a:lnTo>
                  <a:pt x="41040" y="12520"/>
                </a:lnTo>
                <a:lnTo>
                  <a:pt x="41360" y="12470"/>
                </a:lnTo>
                <a:lnTo>
                  <a:pt x="41650" y="12340"/>
                </a:lnTo>
                <a:lnTo>
                  <a:pt x="41990" y="12100"/>
                </a:lnTo>
                <a:lnTo>
                  <a:pt x="42250" y="11790"/>
                </a:lnTo>
                <a:lnTo>
                  <a:pt x="42730" y="11040"/>
                </a:lnTo>
                <a:lnTo>
                  <a:pt x="43020" y="10830"/>
                </a:lnTo>
                <a:lnTo>
                  <a:pt x="43380" y="10810"/>
                </a:lnTo>
                <a:lnTo>
                  <a:pt x="43760" y="10930"/>
                </a:lnTo>
                <a:lnTo>
                  <a:pt x="44100" y="11120"/>
                </a:lnTo>
                <a:lnTo>
                  <a:pt x="44370" y="11340"/>
                </a:lnTo>
                <a:lnTo>
                  <a:pt x="44680" y="11480"/>
                </a:lnTo>
                <a:lnTo>
                  <a:pt x="45000" y="11430"/>
                </a:lnTo>
                <a:lnTo>
                  <a:pt x="45320" y="11300"/>
                </a:lnTo>
                <a:lnTo>
                  <a:pt x="45600" y="11230"/>
                </a:lnTo>
                <a:lnTo>
                  <a:pt x="46170" y="11400"/>
                </a:lnTo>
                <a:lnTo>
                  <a:pt x="46540" y="11780"/>
                </a:lnTo>
                <a:lnTo>
                  <a:pt x="46820" y="12210"/>
                </a:lnTo>
                <a:lnTo>
                  <a:pt x="47140" y="12520"/>
                </a:lnTo>
                <a:lnTo>
                  <a:pt x="48180" y="12870"/>
                </a:lnTo>
                <a:lnTo>
                  <a:pt x="49510" y="12950"/>
                </a:lnTo>
                <a:lnTo>
                  <a:pt x="50590" y="12500"/>
                </a:lnTo>
                <a:lnTo>
                  <a:pt x="50890" y="11230"/>
                </a:lnTo>
                <a:lnTo>
                  <a:pt x="50730" y="11230"/>
                </a:lnTo>
                <a:lnTo>
                  <a:pt x="50800" y="10970"/>
                </a:lnTo>
                <a:lnTo>
                  <a:pt x="52710" y="9840"/>
                </a:lnTo>
                <a:lnTo>
                  <a:pt x="53460" y="9490"/>
                </a:lnTo>
                <a:lnTo>
                  <a:pt x="53830" y="9220"/>
                </a:lnTo>
                <a:lnTo>
                  <a:pt x="54060" y="9170"/>
                </a:lnTo>
                <a:lnTo>
                  <a:pt x="54240" y="9200"/>
                </a:lnTo>
                <a:lnTo>
                  <a:pt x="54300" y="9250"/>
                </a:lnTo>
                <a:lnTo>
                  <a:pt x="54310" y="9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West Coast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34900" y="18920"/>
                </a:moveTo>
                <a:lnTo>
                  <a:pt x="34890" y="19400"/>
                </a:lnTo>
                <a:lnTo>
                  <a:pt x="34830" y="21610"/>
                </a:lnTo>
                <a:lnTo>
                  <a:pt x="34630" y="21760"/>
                </a:lnTo>
                <a:lnTo>
                  <a:pt x="33500" y="21750"/>
                </a:lnTo>
                <a:lnTo>
                  <a:pt x="32690" y="21740"/>
                </a:lnTo>
                <a:lnTo>
                  <a:pt x="30750" y="21730"/>
                </a:lnTo>
                <a:lnTo>
                  <a:pt x="26820" y="21690"/>
                </a:lnTo>
                <a:lnTo>
                  <a:pt x="20140" y="21630"/>
                </a:lnTo>
                <a:lnTo>
                  <a:pt x="15550" y="21590"/>
                </a:lnTo>
                <a:lnTo>
                  <a:pt x="10570" y="21540"/>
                </a:lnTo>
                <a:lnTo>
                  <a:pt x="9260" y="21530"/>
                </a:lnTo>
                <a:lnTo>
                  <a:pt x="8210" y="21770"/>
                </a:lnTo>
                <a:lnTo>
                  <a:pt x="7760" y="22520"/>
                </a:lnTo>
                <a:lnTo>
                  <a:pt x="7670" y="22820"/>
                </a:lnTo>
                <a:lnTo>
                  <a:pt x="7190" y="23290"/>
                </a:lnTo>
                <a:lnTo>
                  <a:pt x="7000" y="23550"/>
                </a:lnTo>
                <a:lnTo>
                  <a:pt x="6890" y="23890"/>
                </a:lnTo>
                <a:lnTo>
                  <a:pt x="6840" y="24610"/>
                </a:lnTo>
                <a:lnTo>
                  <a:pt x="6380" y="24210"/>
                </a:lnTo>
                <a:lnTo>
                  <a:pt x="5920" y="24050"/>
                </a:lnTo>
                <a:lnTo>
                  <a:pt x="5840" y="23830"/>
                </a:lnTo>
                <a:lnTo>
                  <a:pt x="5970" y="23580"/>
                </a:lnTo>
                <a:lnTo>
                  <a:pt x="6180" y="23130"/>
                </a:lnTo>
                <a:lnTo>
                  <a:pt x="6130" y="22660"/>
                </a:lnTo>
                <a:lnTo>
                  <a:pt x="5540" y="21130"/>
                </a:lnTo>
                <a:lnTo>
                  <a:pt x="5520" y="20760"/>
                </a:lnTo>
                <a:lnTo>
                  <a:pt x="5590" y="19310"/>
                </a:lnTo>
                <a:lnTo>
                  <a:pt x="5520" y="18910"/>
                </a:lnTo>
                <a:lnTo>
                  <a:pt x="5350" y="18490"/>
                </a:lnTo>
                <a:lnTo>
                  <a:pt x="4840" y="17900"/>
                </a:lnTo>
                <a:lnTo>
                  <a:pt x="4700" y="17490"/>
                </a:lnTo>
                <a:lnTo>
                  <a:pt x="4940" y="16990"/>
                </a:lnTo>
                <a:lnTo>
                  <a:pt x="4830" y="16830"/>
                </a:lnTo>
                <a:lnTo>
                  <a:pt x="4550" y="16130"/>
                </a:lnTo>
                <a:lnTo>
                  <a:pt x="4820" y="15800"/>
                </a:lnTo>
                <a:lnTo>
                  <a:pt x="5140" y="14840"/>
                </a:lnTo>
                <a:lnTo>
                  <a:pt x="5460" y="14640"/>
                </a:lnTo>
                <a:lnTo>
                  <a:pt x="5820" y="14560"/>
                </a:lnTo>
                <a:lnTo>
                  <a:pt x="6220" y="14340"/>
                </a:lnTo>
                <a:lnTo>
                  <a:pt x="6560" y="14060"/>
                </a:lnTo>
                <a:lnTo>
                  <a:pt x="7380" y="15170"/>
                </a:lnTo>
                <a:lnTo>
                  <a:pt x="8330" y="16150"/>
                </a:lnTo>
                <a:lnTo>
                  <a:pt x="9570" y="16250"/>
                </a:lnTo>
                <a:lnTo>
                  <a:pt x="10900" y="15270"/>
                </a:lnTo>
                <a:lnTo>
                  <a:pt x="11620" y="14680"/>
                </a:lnTo>
                <a:lnTo>
                  <a:pt x="11830" y="15610"/>
                </a:lnTo>
                <a:lnTo>
                  <a:pt x="11760" y="16130"/>
                </a:lnTo>
                <a:lnTo>
                  <a:pt x="12870" y="17450"/>
                </a:lnTo>
                <a:lnTo>
                  <a:pt x="13120" y="17630"/>
                </a:lnTo>
                <a:lnTo>
                  <a:pt x="14650" y="17700"/>
                </a:lnTo>
                <a:lnTo>
                  <a:pt x="15080" y="17820"/>
                </a:lnTo>
                <a:lnTo>
                  <a:pt x="15470" y="18070"/>
                </a:lnTo>
                <a:lnTo>
                  <a:pt x="15710" y="18290"/>
                </a:lnTo>
                <a:lnTo>
                  <a:pt x="16020" y="18440"/>
                </a:lnTo>
                <a:lnTo>
                  <a:pt x="16630" y="18490"/>
                </a:lnTo>
                <a:lnTo>
                  <a:pt x="16930" y="18700"/>
                </a:lnTo>
                <a:lnTo>
                  <a:pt x="17100" y="19180"/>
                </a:lnTo>
                <a:lnTo>
                  <a:pt x="17110" y="19740"/>
                </a:lnTo>
                <a:lnTo>
                  <a:pt x="16930" y="20170"/>
                </a:lnTo>
                <a:lnTo>
                  <a:pt x="17530" y="19670"/>
                </a:lnTo>
                <a:lnTo>
                  <a:pt x="17800" y="19650"/>
                </a:lnTo>
                <a:lnTo>
                  <a:pt x="18190" y="19960"/>
                </a:lnTo>
                <a:lnTo>
                  <a:pt x="18010" y="19640"/>
                </a:lnTo>
                <a:lnTo>
                  <a:pt x="17460" y="19080"/>
                </a:lnTo>
                <a:lnTo>
                  <a:pt x="17350" y="19000"/>
                </a:lnTo>
                <a:lnTo>
                  <a:pt x="17270" y="18600"/>
                </a:lnTo>
                <a:lnTo>
                  <a:pt x="17060" y="18340"/>
                </a:lnTo>
                <a:lnTo>
                  <a:pt x="16730" y="18230"/>
                </a:lnTo>
                <a:lnTo>
                  <a:pt x="16310" y="18260"/>
                </a:lnTo>
                <a:lnTo>
                  <a:pt x="16310" y="18050"/>
                </a:lnTo>
                <a:lnTo>
                  <a:pt x="17200" y="18070"/>
                </a:lnTo>
                <a:lnTo>
                  <a:pt x="17620" y="18010"/>
                </a:lnTo>
                <a:lnTo>
                  <a:pt x="17980" y="17820"/>
                </a:lnTo>
                <a:lnTo>
                  <a:pt x="18280" y="18440"/>
                </a:lnTo>
                <a:lnTo>
                  <a:pt x="18630" y="18310"/>
                </a:lnTo>
                <a:lnTo>
                  <a:pt x="19040" y="17870"/>
                </a:lnTo>
                <a:lnTo>
                  <a:pt x="19530" y="17630"/>
                </a:lnTo>
                <a:lnTo>
                  <a:pt x="20090" y="17460"/>
                </a:lnTo>
                <a:lnTo>
                  <a:pt x="21200" y="16720"/>
                </a:lnTo>
                <a:lnTo>
                  <a:pt x="21810" y="16550"/>
                </a:lnTo>
                <a:lnTo>
                  <a:pt x="22650" y="16810"/>
                </a:lnTo>
                <a:lnTo>
                  <a:pt x="22780" y="17430"/>
                </a:lnTo>
                <a:lnTo>
                  <a:pt x="22650" y="18140"/>
                </a:lnTo>
                <a:lnTo>
                  <a:pt x="22720" y="18690"/>
                </a:lnTo>
                <a:lnTo>
                  <a:pt x="23260" y="18840"/>
                </a:lnTo>
                <a:lnTo>
                  <a:pt x="24000" y="18620"/>
                </a:lnTo>
                <a:lnTo>
                  <a:pt x="25030" y="18050"/>
                </a:lnTo>
                <a:lnTo>
                  <a:pt x="25030" y="17820"/>
                </a:lnTo>
                <a:lnTo>
                  <a:pt x="25450" y="17610"/>
                </a:lnTo>
                <a:lnTo>
                  <a:pt x="26030" y="17670"/>
                </a:lnTo>
                <a:lnTo>
                  <a:pt x="26150" y="17810"/>
                </a:lnTo>
                <a:lnTo>
                  <a:pt x="26200" y="17960"/>
                </a:lnTo>
                <a:lnTo>
                  <a:pt x="26240" y="18160"/>
                </a:lnTo>
                <a:lnTo>
                  <a:pt x="26350" y="18390"/>
                </a:lnTo>
                <a:lnTo>
                  <a:pt x="26650" y="18670"/>
                </a:lnTo>
                <a:lnTo>
                  <a:pt x="26880" y="18770"/>
                </a:lnTo>
                <a:lnTo>
                  <a:pt x="27060" y="18760"/>
                </a:lnTo>
                <a:lnTo>
                  <a:pt x="27160" y="18650"/>
                </a:lnTo>
                <a:lnTo>
                  <a:pt x="27370" y="18300"/>
                </a:lnTo>
                <a:lnTo>
                  <a:pt x="27680" y="18160"/>
                </a:lnTo>
                <a:lnTo>
                  <a:pt x="27900" y="18190"/>
                </a:lnTo>
                <a:lnTo>
                  <a:pt x="28190" y="18290"/>
                </a:lnTo>
                <a:lnTo>
                  <a:pt x="28370" y="18310"/>
                </a:lnTo>
                <a:lnTo>
                  <a:pt x="28590" y="18280"/>
                </a:lnTo>
                <a:lnTo>
                  <a:pt x="28810" y="18220"/>
                </a:lnTo>
                <a:lnTo>
                  <a:pt x="29420" y="18150"/>
                </a:lnTo>
                <a:lnTo>
                  <a:pt x="30240" y="17950"/>
                </a:lnTo>
                <a:lnTo>
                  <a:pt x="30480" y="17960"/>
                </a:lnTo>
                <a:lnTo>
                  <a:pt x="34880" y="18920"/>
                </a:lnTo>
                <a:lnTo>
                  <a:pt x="34900" y="18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anjul"/>
          <p:cNvSpPr/>
          <p:nvPr/>
        </p:nvSpPr>
        <p:spPr>
          <a:xfrm>
            <a:off x="2072487" y="2756733"/>
            <a:ext cx="8046720" cy="2076053"/>
          </a:xfrm>
          <a:custGeom>
            <a:avLst/>
            <a:gdLst/>
            <a:ahLst/>
            <a:cxnLst/>
            <a:rect l="0" t="0" r="100000" b="25800"/>
            <a:pathLst>
              <a:path w="100000" h="25800">
                <a:moveTo>
                  <a:pt x="11620" y="14680"/>
                </a:moveTo>
                <a:lnTo>
                  <a:pt x="10900" y="15270"/>
                </a:lnTo>
                <a:lnTo>
                  <a:pt x="9570" y="16250"/>
                </a:lnTo>
                <a:lnTo>
                  <a:pt x="8330" y="16150"/>
                </a:lnTo>
                <a:lnTo>
                  <a:pt x="7380" y="15170"/>
                </a:lnTo>
                <a:lnTo>
                  <a:pt x="6560" y="14060"/>
                </a:lnTo>
                <a:lnTo>
                  <a:pt x="8330" y="11880"/>
                </a:lnTo>
                <a:lnTo>
                  <a:pt x="9100" y="11230"/>
                </a:lnTo>
                <a:lnTo>
                  <a:pt x="9160" y="11550"/>
                </a:lnTo>
                <a:lnTo>
                  <a:pt x="9330" y="11780"/>
                </a:lnTo>
                <a:lnTo>
                  <a:pt x="9590" y="11950"/>
                </a:lnTo>
                <a:lnTo>
                  <a:pt x="9900" y="12100"/>
                </a:lnTo>
                <a:lnTo>
                  <a:pt x="10440" y="11820"/>
                </a:lnTo>
                <a:lnTo>
                  <a:pt x="10970" y="11790"/>
                </a:lnTo>
                <a:lnTo>
                  <a:pt x="11440" y="11980"/>
                </a:lnTo>
                <a:lnTo>
                  <a:pt x="11760" y="12310"/>
                </a:lnTo>
                <a:lnTo>
                  <a:pt x="11920" y="12870"/>
                </a:lnTo>
                <a:lnTo>
                  <a:pt x="11590" y="12970"/>
                </a:lnTo>
                <a:lnTo>
                  <a:pt x="11090" y="13000"/>
                </a:lnTo>
                <a:lnTo>
                  <a:pt x="10750" y="13370"/>
                </a:lnTo>
                <a:lnTo>
                  <a:pt x="11220" y="13790"/>
                </a:lnTo>
                <a:lnTo>
                  <a:pt x="11620" y="1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