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Coast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The Gambia • State Map | Fully Editable Vector Shape</a:t>
            </a:r>
          </a:p>
        </p:txBody>
      </p:sp>
      <p:sp>
        <p:nvSpPr>
          <p:cNvPr id="101" name="West Coast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34900" y="18920"/>
                </a:moveTo>
                <a:lnTo>
                  <a:pt x="34890" y="19400"/>
                </a:lnTo>
                <a:lnTo>
                  <a:pt x="34830" y="21610"/>
                </a:lnTo>
                <a:lnTo>
                  <a:pt x="34630" y="21760"/>
                </a:lnTo>
                <a:lnTo>
                  <a:pt x="33500" y="21750"/>
                </a:lnTo>
                <a:lnTo>
                  <a:pt x="32690" y="21740"/>
                </a:lnTo>
                <a:lnTo>
                  <a:pt x="30750" y="21730"/>
                </a:lnTo>
                <a:lnTo>
                  <a:pt x="26820" y="21690"/>
                </a:lnTo>
                <a:lnTo>
                  <a:pt x="20140" y="21630"/>
                </a:lnTo>
                <a:lnTo>
                  <a:pt x="15550" y="21590"/>
                </a:lnTo>
                <a:lnTo>
                  <a:pt x="10570" y="21540"/>
                </a:lnTo>
                <a:lnTo>
                  <a:pt x="9260" y="21530"/>
                </a:lnTo>
                <a:lnTo>
                  <a:pt x="8210" y="21770"/>
                </a:lnTo>
                <a:lnTo>
                  <a:pt x="7760" y="22520"/>
                </a:lnTo>
                <a:lnTo>
                  <a:pt x="7670" y="22820"/>
                </a:lnTo>
                <a:lnTo>
                  <a:pt x="7190" y="23290"/>
                </a:lnTo>
                <a:lnTo>
                  <a:pt x="7000" y="23550"/>
                </a:lnTo>
                <a:lnTo>
                  <a:pt x="6890" y="23890"/>
                </a:lnTo>
                <a:lnTo>
                  <a:pt x="6840" y="24610"/>
                </a:lnTo>
                <a:lnTo>
                  <a:pt x="6380" y="24210"/>
                </a:lnTo>
                <a:lnTo>
                  <a:pt x="5920" y="24050"/>
                </a:lnTo>
                <a:lnTo>
                  <a:pt x="5840" y="23830"/>
                </a:lnTo>
                <a:lnTo>
                  <a:pt x="5970" y="23580"/>
                </a:lnTo>
                <a:lnTo>
                  <a:pt x="6180" y="23130"/>
                </a:lnTo>
                <a:lnTo>
                  <a:pt x="6130" y="22660"/>
                </a:lnTo>
                <a:lnTo>
                  <a:pt x="5540" y="21130"/>
                </a:lnTo>
                <a:lnTo>
                  <a:pt x="5520" y="20760"/>
                </a:lnTo>
                <a:lnTo>
                  <a:pt x="5590" y="19310"/>
                </a:lnTo>
                <a:lnTo>
                  <a:pt x="5520" y="18910"/>
                </a:lnTo>
                <a:lnTo>
                  <a:pt x="5350" y="18490"/>
                </a:lnTo>
                <a:lnTo>
                  <a:pt x="4840" y="17900"/>
                </a:lnTo>
                <a:lnTo>
                  <a:pt x="4700" y="17490"/>
                </a:lnTo>
                <a:lnTo>
                  <a:pt x="4940" y="16990"/>
                </a:lnTo>
                <a:lnTo>
                  <a:pt x="4830" y="16830"/>
                </a:lnTo>
                <a:lnTo>
                  <a:pt x="4550" y="16130"/>
                </a:lnTo>
                <a:lnTo>
                  <a:pt x="4820" y="15800"/>
                </a:lnTo>
                <a:lnTo>
                  <a:pt x="5140" y="14840"/>
                </a:lnTo>
                <a:lnTo>
                  <a:pt x="5460" y="14640"/>
                </a:lnTo>
                <a:lnTo>
                  <a:pt x="5820" y="14560"/>
                </a:lnTo>
                <a:lnTo>
                  <a:pt x="6220" y="14340"/>
                </a:lnTo>
                <a:lnTo>
                  <a:pt x="6560" y="14060"/>
                </a:lnTo>
                <a:lnTo>
                  <a:pt x="7380" y="15170"/>
                </a:lnTo>
                <a:lnTo>
                  <a:pt x="8330" y="16150"/>
                </a:lnTo>
                <a:lnTo>
                  <a:pt x="9570" y="16250"/>
                </a:lnTo>
                <a:lnTo>
                  <a:pt x="10900" y="15270"/>
                </a:lnTo>
                <a:lnTo>
                  <a:pt x="11620" y="14680"/>
                </a:lnTo>
                <a:lnTo>
                  <a:pt x="11830" y="15610"/>
                </a:lnTo>
                <a:lnTo>
                  <a:pt x="11760" y="16130"/>
                </a:lnTo>
                <a:lnTo>
                  <a:pt x="12870" y="17450"/>
                </a:lnTo>
                <a:lnTo>
                  <a:pt x="13120" y="17630"/>
                </a:lnTo>
                <a:lnTo>
                  <a:pt x="14650" y="17700"/>
                </a:lnTo>
                <a:lnTo>
                  <a:pt x="15080" y="17820"/>
                </a:lnTo>
                <a:lnTo>
                  <a:pt x="15470" y="18070"/>
                </a:lnTo>
                <a:lnTo>
                  <a:pt x="15710" y="18290"/>
                </a:lnTo>
                <a:lnTo>
                  <a:pt x="16020" y="18440"/>
                </a:lnTo>
                <a:lnTo>
                  <a:pt x="16630" y="18490"/>
                </a:lnTo>
                <a:lnTo>
                  <a:pt x="16930" y="18700"/>
                </a:lnTo>
                <a:lnTo>
                  <a:pt x="17100" y="19180"/>
                </a:lnTo>
                <a:lnTo>
                  <a:pt x="17110" y="19740"/>
                </a:lnTo>
                <a:lnTo>
                  <a:pt x="16930" y="20170"/>
                </a:lnTo>
                <a:lnTo>
                  <a:pt x="17530" y="19670"/>
                </a:lnTo>
                <a:lnTo>
                  <a:pt x="17800" y="19650"/>
                </a:lnTo>
                <a:lnTo>
                  <a:pt x="18190" y="19960"/>
                </a:lnTo>
                <a:lnTo>
                  <a:pt x="18010" y="19640"/>
                </a:lnTo>
                <a:lnTo>
                  <a:pt x="17460" y="19080"/>
                </a:lnTo>
                <a:lnTo>
                  <a:pt x="17350" y="19000"/>
                </a:lnTo>
                <a:lnTo>
                  <a:pt x="17270" y="18600"/>
                </a:lnTo>
                <a:lnTo>
                  <a:pt x="17060" y="18340"/>
                </a:lnTo>
                <a:lnTo>
                  <a:pt x="16730" y="18230"/>
                </a:lnTo>
                <a:lnTo>
                  <a:pt x="16310" y="18260"/>
                </a:lnTo>
                <a:lnTo>
                  <a:pt x="16310" y="18050"/>
                </a:lnTo>
                <a:lnTo>
                  <a:pt x="17200" y="18070"/>
                </a:lnTo>
                <a:lnTo>
                  <a:pt x="17620" y="18010"/>
                </a:lnTo>
                <a:lnTo>
                  <a:pt x="17980" y="17820"/>
                </a:lnTo>
                <a:lnTo>
                  <a:pt x="18280" y="18440"/>
                </a:lnTo>
                <a:lnTo>
                  <a:pt x="18630" y="18310"/>
                </a:lnTo>
                <a:lnTo>
                  <a:pt x="19040" y="17870"/>
                </a:lnTo>
                <a:lnTo>
                  <a:pt x="19530" y="17630"/>
                </a:lnTo>
                <a:lnTo>
                  <a:pt x="20090" y="17460"/>
                </a:lnTo>
                <a:lnTo>
                  <a:pt x="21200" y="16720"/>
                </a:lnTo>
                <a:lnTo>
                  <a:pt x="21810" y="16550"/>
                </a:lnTo>
                <a:lnTo>
                  <a:pt x="22650" y="16810"/>
                </a:lnTo>
                <a:lnTo>
                  <a:pt x="22780" y="17430"/>
                </a:lnTo>
                <a:lnTo>
                  <a:pt x="22650" y="18140"/>
                </a:lnTo>
                <a:lnTo>
                  <a:pt x="22720" y="18690"/>
                </a:lnTo>
                <a:lnTo>
                  <a:pt x="23260" y="18840"/>
                </a:lnTo>
                <a:lnTo>
                  <a:pt x="24000" y="18620"/>
                </a:lnTo>
                <a:lnTo>
                  <a:pt x="25030" y="18050"/>
                </a:lnTo>
                <a:lnTo>
                  <a:pt x="25030" y="17820"/>
                </a:lnTo>
                <a:lnTo>
                  <a:pt x="25450" y="17610"/>
                </a:lnTo>
                <a:lnTo>
                  <a:pt x="26030" y="17670"/>
                </a:lnTo>
                <a:lnTo>
                  <a:pt x="26150" y="17810"/>
                </a:lnTo>
                <a:lnTo>
                  <a:pt x="26200" y="17960"/>
                </a:lnTo>
                <a:lnTo>
                  <a:pt x="26240" y="18160"/>
                </a:lnTo>
                <a:lnTo>
                  <a:pt x="26350" y="18390"/>
                </a:lnTo>
                <a:lnTo>
                  <a:pt x="26650" y="18670"/>
                </a:lnTo>
                <a:lnTo>
                  <a:pt x="26880" y="18770"/>
                </a:lnTo>
                <a:lnTo>
                  <a:pt x="27060" y="18760"/>
                </a:lnTo>
                <a:lnTo>
                  <a:pt x="27160" y="18650"/>
                </a:lnTo>
                <a:lnTo>
                  <a:pt x="27370" y="18300"/>
                </a:lnTo>
                <a:lnTo>
                  <a:pt x="27680" y="18160"/>
                </a:lnTo>
                <a:lnTo>
                  <a:pt x="27900" y="18190"/>
                </a:lnTo>
                <a:lnTo>
                  <a:pt x="28190" y="18290"/>
                </a:lnTo>
                <a:lnTo>
                  <a:pt x="28370" y="18310"/>
                </a:lnTo>
                <a:lnTo>
                  <a:pt x="28590" y="18280"/>
                </a:lnTo>
                <a:lnTo>
                  <a:pt x="28810" y="18220"/>
                </a:lnTo>
                <a:lnTo>
                  <a:pt x="29420" y="18150"/>
                </a:lnTo>
                <a:lnTo>
                  <a:pt x="30240" y="17950"/>
                </a:lnTo>
                <a:lnTo>
                  <a:pt x="30480" y="17960"/>
                </a:lnTo>
                <a:lnTo>
                  <a:pt x="34880" y="18920"/>
                </a:lnTo>
                <a:lnTo>
                  <a:pt x="34900" y="18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