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Upper River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The Gambia • State Map | Fully Editable Vector Shape</a:t>
            </a:r>
          </a:p>
        </p:txBody>
      </p:sp>
      <p:sp>
        <p:nvSpPr>
          <p:cNvPr id="101" name="Upper River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76030" y="10600"/>
                </a:moveTo>
                <a:lnTo>
                  <a:pt x="78220" y="12170"/>
                </a:lnTo>
                <a:lnTo>
                  <a:pt x="78940" y="12520"/>
                </a:lnTo>
                <a:lnTo>
                  <a:pt x="79500" y="12590"/>
                </a:lnTo>
                <a:lnTo>
                  <a:pt x="80020" y="12470"/>
                </a:lnTo>
                <a:lnTo>
                  <a:pt x="81790" y="11830"/>
                </a:lnTo>
                <a:lnTo>
                  <a:pt x="83470" y="10780"/>
                </a:lnTo>
                <a:lnTo>
                  <a:pt x="84040" y="10530"/>
                </a:lnTo>
                <a:lnTo>
                  <a:pt x="85780" y="10130"/>
                </a:lnTo>
                <a:lnTo>
                  <a:pt x="87180" y="9410"/>
                </a:lnTo>
                <a:lnTo>
                  <a:pt x="87790" y="9260"/>
                </a:lnTo>
                <a:lnTo>
                  <a:pt x="88110" y="9250"/>
                </a:lnTo>
                <a:lnTo>
                  <a:pt x="88640" y="9290"/>
                </a:lnTo>
                <a:lnTo>
                  <a:pt x="88950" y="9240"/>
                </a:lnTo>
                <a:lnTo>
                  <a:pt x="89310" y="9090"/>
                </a:lnTo>
                <a:lnTo>
                  <a:pt x="89920" y="8720"/>
                </a:lnTo>
                <a:lnTo>
                  <a:pt x="90330" y="8660"/>
                </a:lnTo>
                <a:lnTo>
                  <a:pt x="90960" y="8770"/>
                </a:lnTo>
                <a:lnTo>
                  <a:pt x="91730" y="9040"/>
                </a:lnTo>
                <a:lnTo>
                  <a:pt x="92450" y="9410"/>
                </a:lnTo>
                <a:lnTo>
                  <a:pt x="92960" y="9820"/>
                </a:lnTo>
                <a:lnTo>
                  <a:pt x="93120" y="10090"/>
                </a:lnTo>
                <a:lnTo>
                  <a:pt x="93310" y="10680"/>
                </a:lnTo>
                <a:lnTo>
                  <a:pt x="93470" y="10940"/>
                </a:lnTo>
                <a:lnTo>
                  <a:pt x="93530" y="11000"/>
                </a:lnTo>
                <a:lnTo>
                  <a:pt x="93740" y="11180"/>
                </a:lnTo>
                <a:lnTo>
                  <a:pt x="94430" y="11590"/>
                </a:lnTo>
                <a:lnTo>
                  <a:pt x="94730" y="11840"/>
                </a:lnTo>
                <a:lnTo>
                  <a:pt x="95450" y="13310"/>
                </a:lnTo>
                <a:lnTo>
                  <a:pt x="95340" y="14900"/>
                </a:lnTo>
                <a:lnTo>
                  <a:pt x="94480" y="16210"/>
                </a:lnTo>
                <a:lnTo>
                  <a:pt x="92980" y="16870"/>
                </a:lnTo>
                <a:lnTo>
                  <a:pt x="90700" y="17070"/>
                </a:lnTo>
                <a:lnTo>
                  <a:pt x="89490" y="17390"/>
                </a:lnTo>
                <a:lnTo>
                  <a:pt x="88270" y="17410"/>
                </a:lnTo>
                <a:lnTo>
                  <a:pt x="86980" y="17880"/>
                </a:lnTo>
                <a:lnTo>
                  <a:pt x="86450" y="17880"/>
                </a:lnTo>
                <a:lnTo>
                  <a:pt x="86000" y="18080"/>
                </a:lnTo>
                <a:lnTo>
                  <a:pt x="84550" y="19180"/>
                </a:lnTo>
                <a:lnTo>
                  <a:pt x="83890" y="19510"/>
                </a:lnTo>
                <a:lnTo>
                  <a:pt x="83020" y="19540"/>
                </a:lnTo>
                <a:lnTo>
                  <a:pt x="81380" y="19230"/>
                </a:lnTo>
                <a:lnTo>
                  <a:pt x="79660" y="19380"/>
                </a:lnTo>
                <a:lnTo>
                  <a:pt x="78850" y="19320"/>
                </a:lnTo>
                <a:lnTo>
                  <a:pt x="78060" y="19090"/>
                </a:lnTo>
                <a:lnTo>
                  <a:pt x="76950" y="18520"/>
                </a:lnTo>
                <a:lnTo>
                  <a:pt x="76630" y="18300"/>
                </a:lnTo>
                <a:lnTo>
                  <a:pt x="76350" y="18040"/>
                </a:lnTo>
                <a:lnTo>
                  <a:pt x="76120" y="17730"/>
                </a:lnTo>
                <a:lnTo>
                  <a:pt x="75780" y="17380"/>
                </a:lnTo>
                <a:lnTo>
                  <a:pt x="75380" y="17260"/>
                </a:lnTo>
                <a:lnTo>
                  <a:pt x="74430" y="17220"/>
                </a:lnTo>
                <a:lnTo>
                  <a:pt x="73990" y="17100"/>
                </a:lnTo>
                <a:lnTo>
                  <a:pt x="73590" y="16870"/>
                </a:lnTo>
                <a:lnTo>
                  <a:pt x="73310" y="16610"/>
                </a:lnTo>
                <a:lnTo>
                  <a:pt x="73440" y="16210"/>
                </a:lnTo>
                <a:lnTo>
                  <a:pt x="74110" y="14710"/>
                </a:lnTo>
                <a:lnTo>
                  <a:pt x="74320" y="14520"/>
                </a:lnTo>
                <a:lnTo>
                  <a:pt x="74540" y="14390"/>
                </a:lnTo>
                <a:lnTo>
                  <a:pt x="74670" y="14440"/>
                </a:lnTo>
                <a:lnTo>
                  <a:pt x="74790" y="14510"/>
                </a:lnTo>
                <a:lnTo>
                  <a:pt x="75230" y="14260"/>
                </a:lnTo>
                <a:lnTo>
                  <a:pt x="75050" y="14140"/>
                </a:lnTo>
                <a:lnTo>
                  <a:pt x="74320" y="12560"/>
                </a:lnTo>
                <a:lnTo>
                  <a:pt x="74850" y="12200"/>
                </a:lnTo>
                <a:lnTo>
                  <a:pt x="74970" y="12060"/>
                </a:lnTo>
                <a:lnTo>
                  <a:pt x="75090" y="11860"/>
                </a:lnTo>
                <a:lnTo>
                  <a:pt x="75240" y="11450"/>
                </a:lnTo>
                <a:lnTo>
                  <a:pt x="75300" y="11220"/>
                </a:lnTo>
                <a:lnTo>
                  <a:pt x="75440" y="11030"/>
                </a:lnTo>
                <a:lnTo>
                  <a:pt x="75560" y="10900"/>
                </a:lnTo>
                <a:lnTo>
                  <a:pt x="76020" y="10600"/>
                </a:lnTo>
                <a:lnTo>
                  <a:pt x="76030" y="10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