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Bank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The Gambia • State Map | Fully Editable Vector Shape</a:t>
            </a:r>
          </a:p>
        </p:txBody>
      </p:sp>
      <p:sp>
        <p:nvSpPr>
          <p:cNvPr id="101" name="North Bank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44750" y="6720"/>
                </a:moveTo>
                <a:lnTo>
                  <a:pt x="45170" y="6740"/>
                </a:lnTo>
                <a:lnTo>
                  <a:pt x="46530" y="6940"/>
                </a:lnTo>
                <a:lnTo>
                  <a:pt x="47060" y="6960"/>
                </a:lnTo>
                <a:lnTo>
                  <a:pt x="47290" y="6940"/>
                </a:lnTo>
                <a:lnTo>
                  <a:pt x="48340" y="7000"/>
                </a:lnTo>
                <a:lnTo>
                  <a:pt x="48680" y="7190"/>
                </a:lnTo>
                <a:lnTo>
                  <a:pt x="48590" y="7630"/>
                </a:lnTo>
                <a:lnTo>
                  <a:pt x="48540" y="9060"/>
                </a:lnTo>
                <a:lnTo>
                  <a:pt x="48890" y="9930"/>
                </a:lnTo>
                <a:lnTo>
                  <a:pt x="50670" y="11230"/>
                </a:lnTo>
                <a:lnTo>
                  <a:pt x="50610" y="11700"/>
                </a:lnTo>
                <a:lnTo>
                  <a:pt x="50390" y="12110"/>
                </a:lnTo>
                <a:lnTo>
                  <a:pt x="50070" y="12410"/>
                </a:lnTo>
                <a:lnTo>
                  <a:pt x="49740" y="12520"/>
                </a:lnTo>
                <a:lnTo>
                  <a:pt x="49170" y="12460"/>
                </a:lnTo>
                <a:lnTo>
                  <a:pt x="48140" y="12170"/>
                </a:lnTo>
                <a:lnTo>
                  <a:pt x="47670" y="12100"/>
                </a:lnTo>
                <a:lnTo>
                  <a:pt x="47240" y="11950"/>
                </a:lnTo>
                <a:lnTo>
                  <a:pt x="46740" y="11590"/>
                </a:lnTo>
                <a:lnTo>
                  <a:pt x="46010" y="10930"/>
                </a:lnTo>
                <a:lnTo>
                  <a:pt x="45740" y="10800"/>
                </a:lnTo>
                <a:lnTo>
                  <a:pt x="45470" y="10850"/>
                </a:lnTo>
                <a:lnTo>
                  <a:pt x="45210" y="10960"/>
                </a:lnTo>
                <a:lnTo>
                  <a:pt x="44970" y="11020"/>
                </a:lnTo>
                <a:lnTo>
                  <a:pt x="44700" y="10960"/>
                </a:lnTo>
                <a:lnTo>
                  <a:pt x="44460" y="10810"/>
                </a:lnTo>
                <a:lnTo>
                  <a:pt x="44280" y="10660"/>
                </a:lnTo>
                <a:lnTo>
                  <a:pt x="44150" y="10600"/>
                </a:lnTo>
                <a:lnTo>
                  <a:pt x="43730" y="10500"/>
                </a:lnTo>
                <a:lnTo>
                  <a:pt x="43390" y="10320"/>
                </a:lnTo>
                <a:lnTo>
                  <a:pt x="43000" y="10240"/>
                </a:lnTo>
                <a:lnTo>
                  <a:pt x="42400" y="10400"/>
                </a:lnTo>
                <a:lnTo>
                  <a:pt x="42100" y="10650"/>
                </a:lnTo>
                <a:lnTo>
                  <a:pt x="41650" y="11250"/>
                </a:lnTo>
                <a:lnTo>
                  <a:pt x="41350" y="11450"/>
                </a:lnTo>
                <a:lnTo>
                  <a:pt x="40840" y="11470"/>
                </a:lnTo>
                <a:lnTo>
                  <a:pt x="40020" y="11080"/>
                </a:lnTo>
                <a:lnTo>
                  <a:pt x="39500" y="11020"/>
                </a:lnTo>
                <a:lnTo>
                  <a:pt x="38950" y="11150"/>
                </a:lnTo>
                <a:lnTo>
                  <a:pt x="37620" y="11870"/>
                </a:lnTo>
                <a:lnTo>
                  <a:pt x="36540" y="12200"/>
                </a:lnTo>
                <a:lnTo>
                  <a:pt x="26870" y="12960"/>
                </a:lnTo>
                <a:lnTo>
                  <a:pt x="25920" y="12620"/>
                </a:lnTo>
                <a:lnTo>
                  <a:pt x="25320" y="12520"/>
                </a:lnTo>
                <a:lnTo>
                  <a:pt x="24750" y="12650"/>
                </a:lnTo>
                <a:lnTo>
                  <a:pt x="24210" y="12950"/>
                </a:lnTo>
                <a:lnTo>
                  <a:pt x="23360" y="13580"/>
                </a:lnTo>
                <a:lnTo>
                  <a:pt x="22100" y="14870"/>
                </a:lnTo>
                <a:lnTo>
                  <a:pt x="21810" y="15090"/>
                </a:lnTo>
                <a:lnTo>
                  <a:pt x="21580" y="15190"/>
                </a:lnTo>
                <a:lnTo>
                  <a:pt x="21350" y="15380"/>
                </a:lnTo>
                <a:lnTo>
                  <a:pt x="21120" y="15470"/>
                </a:lnTo>
                <a:lnTo>
                  <a:pt x="20870" y="15280"/>
                </a:lnTo>
                <a:lnTo>
                  <a:pt x="20850" y="15050"/>
                </a:lnTo>
                <a:lnTo>
                  <a:pt x="20940" y="14730"/>
                </a:lnTo>
                <a:lnTo>
                  <a:pt x="20990" y="14360"/>
                </a:lnTo>
                <a:lnTo>
                  <a:pt x="20870" y="14010"/>
                </a:lnTo>
                <a:lnTo>
                  <a:pt x="20360" y="14480"/>
                </a:lnTo>
                <a:lnTo>
                  <a:pt x="20290" y="14730"/>
                </a:lnTo>
                <a:lnTo>
                  <a:pt x="20470" y="15090"/>
                </a:lnTo>
                <a:lnTo>
                  <a:pt x="20170" y="15240"/>
                </a:lnTo>
                <a:lnTo>
                  <a:pt x="20040" y="15280"/>
                </a:lnTo>
                <a:lnTo>
                  <a:pt x="20040" y="15490"/>
                </a:lnTo>
                <a:lnTo>
                  <a:pt x="20190" y="15530"/>
                </a:lnTo>
                <a:lnTo>
                  <a:pt x="20330" y="15630"/>
                </a:lnTo>
                <a:lnTo>
                  <a:pt x="20470" y="15680"/>
                </a:lnTo>
                <a:lnTo>
                  <a:pt x="19880" y="15990"/>
                </a:lnTo>
                <a:lnTo>
                  <a:pt x="18850" y="16140"/>
                </a:lnTo>
                <a:lnTo>
                  <a:pt x="17810" y="16180"/>
                </a:lnTo>
                <a:lnTo>
                  <a:pt x="17160" y="16130"/>
                </a:lnTo>
                <a:lnTo>
                  <a:pt x="14820" y="15550"/>
                </a:lnTo>
                <a:lnTo>
                  <a:pt x="13840" y="15490"/>
                </a:lnTo>
                <a:lnTo>
                  <a:pt x="14020" y="15220"/>
                </a:lnTo>
                <a:lnTo>
                  <a:pt x="14390" y="14450"/>
                </a:lnTo>
                <a:lnTo>
                  <a:pt x="14460" y="14120"/>
                </a:lnTo>
                <a:lnTo>
                  <a:pt x="14390" y="13690"/>
                </a:lnTo>
                <a:lnTo>
                  <a:pt x="14090" y="13080"/>
                </a:lnTo>
                <a:lnTo>
                  <a:pt x="14030" y="12840"/>
                </a:lnTo>
                <a:lnTo>
                  <a:pt x="13900" y="12630"/>
                </a:lnTo>
                <a:lnTo>
                  <a:pt x="13350" y="12210"/>
                </a:lnTo>
                <a:lnTo>
                  <a:pt x="13160" y="11860"/>
                </a:lnTo>
                <a:lnTo>
                  <a:pt x="12860" y="11680"/>
                </a:lnTo>
                <a:lnTo>
                  <a:pt x="12790" y="11560"/>
                </a:lnTo>
                <a:lnTo>
                  <a:pt x="12790" y="10930"/>
                </a:lnTo>
                <a:lnTo>
                  <a:pt x="13050" y="9620"/>
                </a:lnTo>
                <a:lnTo>
                  <a:pt x="13020" y="9130"/>
                </a:lnTo>
                <a:lnTo>
                  <a:pt x="12850" y="8720"/>
                </a:lnTo>
                <a:lnTo>
                  <a:pt x="12650" y="8410"/>
                </a:lnTo>
                <a:lnTo>
                  <a:pt x="14540" y="8420"/>
                </a:lnTo>
                <a:lnTo>
                  <a:pt x="16410" y="8430"/>
                </a:lnTo>
                <a:lnTo>
                  <a:pt x="18290" y="8440"/>
                </a:lnTo>
                <a:lnTo>
                  <a:pt x="20160" y="8440"/>
                </a:lnTo>
                <a:lnTo>
                  <a:pt x="22040" y="8450"/>
                </a:lnTo>
                <a:lnTo>
                  <a:pt x="23910" y="8460"/>
                </a:lnTo>
                <a:lnTo>
                  <a:pt x="25790" y="8470"/>
                </a:lnTo>
                <a:lnTo>
                  <a:pt x="27020" y="8470"/>
                </a:lnTo>
                <a:lnTo>
                  <a:pt x="27660" y="8470"/>
                </a:lnTo>
                <a:lnTo>
                  <a:pt x="29540" y="8480"/>
                </a:lnTo>
                <a:lnTo>
                  <a:pt x="31410" y="8490"/>
                </a:lnTo>
                <a:lnTo>
                  <a:pt x="33290" y="8490"/>
                </a:lnTo>
                <a:lnTo>
                  <a:pt x="35160" y="8500"/>
                </a:lnTo>
                <a:lnTo>
                  <a:pt x="37040" y="8510"/>
                </a:lnTo>
                <a:lnTo>
                  <a:pt x="38910" y="8510"/>
                </a:lnTo>
                <a:lnTo>
                  <a:pt x="40790" y="8520"/>
                </a:lnTo>
                <a:lnTo>
                  <a:pt x="42670" y="8530"/>
                </a:lnTo>
                <a:lnTo>
                  <a:pt x="44140" y="8530"/>
                </a:lnTo>
                <a:lnTo>
                  <a:pt x="44620" y="8370"/>
                </a:lnTo>
                <a:lnTo>
                  <a:pt x="44680" y="7140"/>
                </a:lnTo>
                <a:lnTo>
                  <a:pt x="44750" y="6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