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Lower River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The Gambia • State Map | Fully Editable Vector Shape</a:t>
            </a:r>
          </a:p>
        </p:txBody>
      </p:sp>
      <p:sp>
        <p:nvSpPr>
          <p:cNvPr id="101" name="Lower River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54310" y="9260"/>
                </a:moveTo>
                <a:lnTo>
                  <a:pt x="53630" y="9970"/>
                </a:lnTo>
                <a:lnTo>
                  <a:pt x="53210" y="10660"/>
                </a:lnTo>
                <a:lnTo>
                  <a:pt x="53090" y="12580"/>
                </a:lnTo>
                <a:lnTo>
                  <a:pt x="52910" y="13440"/>
                </a:lnTo>
                <a:lnTo>
                  <a:pt x="52290" y="14250"/>
                </a:lnTo>
                <a:lnTo>
                  <a:pt x="51420" y="14830"/>
                </a:lnTo>
                <a:lnTo>
                  <a:pt x="50430" y="15200"/>
                </a:lnTo>
                <a:lnTo>
                  <a:pt x="49450" y="15380"/>
                </a:lnTo>
                <a:lnTo>
                  <a:pt x="48340" y="15380"/>
                </a:lnTo>
                <a:lnTo>
                  <a:pt x="45040" y="14680"/>
                </a:lnTo>
                <a:lnTo>
                  <a:pt x="44100" y="14630"/>
                </a:lnTo>
                <a:lnTo>
                  <a:pt x="43400" y="14900"/>
                </a:lnTo>
                <a:lnTo>
                  <a:pt x="42700" y="15280"/>
                </a:lnTo>
                <a:lnTo>
                  <a:pt x="41790" y="15590"/>
                </a:lnTo>
                <a:lnTo>
                  <a:pt x="41300" y="15640"/>
                </a:lnTo>
                <a:lnTo>
                  <a:pt x="39260" y="15440"/>
                </a:lnTo>
                <a:lnTo>
                  <a:pt x="38880" y="15450"/>
                </a:lnTo>
                <a:lnTo>
                  <a:pt x="37520" y="15880"/>
                </a:lnTo>
                <a:lnTo>
                  <a:pt x="35420" y="16090"/>
                </a:lnTo>
                <a:lnTo>
                  <a:pt x="35070" y="16280"/>
                </a:lnTo>
                <a:lnTo>
                  <a:pt x="34950" y="16720"/>
                </a:lnTo>
                <a:lnTo>
                  <a:pt x="34900" y="18920"/>
                </a:lnTo>
                <a:lnTo>
                  <a:pt x="34880" y="18920"/>
                </a:lnTo>
                <a:lnTo>
                  <a:pt x="30480" y="17960"/>
                </a:lnTo>
                <a:lnTo>
                  <a:pt x="30240" y="17950"/>
                </a:lnTo>
                <a:lnTo>
                  <a:pt x="29420" y="18150"/>
                </a:lnTo>
                <a:lnTo>
                  <a:pt x="28810" y="18220"/>
                </a:lnTo>
                <a:lnTo>
                  <a:pt x="28590" y="18280"/>
                </a:lnTo>
                <a:lnTo>
                  <a:pt x="28370" y="18310"/>
                </a:lnTo>
                <a:lnTo>
                  <a:pt x="28190" y="18290"/>
                </a:lnTo>
                <a:lnTo>
                  <a:pt x="27900" y="18190"/>
                </a:lnTo>
                <a:lnTo>
                  <a:pt x="27680" y="18160"/>
                </a:lnTo>
                <a:lnTo>
                  <a:pt x="27370" y="18300"/>
                </a:lnTo>
                <a:lnTo>
                  <a:pt x="27160" y="18650"/>
                </a:lnTo>
                <a:lnTo>
                  <a:pt x="27060" y="18760"/>
                </a:lnTo>
                <a:lnTo>
                  <a:pt x="26880" y="18770"/>
                </a:lnTo>
                <a:lnTo>
                  <a:pt x="26650" y="18670"/>
                </a:lnTo>
                <a:lnTo>
                  <a:pt x="26350" y="18390"/>
                </a:lnTo>
                <a:lnTo>
                  <a:pt x="26240" y="18160"/>
                </a:lnTo>
                <a:lnTo>
                  <a:pt x="26200" y="17960"/>
                </a:lnTo>
                <a:lnTo>
                  <a:pt x="26150" y="17810"/>
                </a:lnTo>
                <a:lnTo>
                  <a:pt x="26030" y="17670"/>
                </a:lnTo>
                <a:lnTo>
                  <a:pt x="25450" y="17610"/>
                </a:lnTo>
                <a:lnTo>
                  <a:pt x="25030" y="17820"/>
                </a:lnTo>
                <a:lnTo>
                  <a:pt x="24700" y="17860"/>
                </a:lnTo>
                <a:lnTo>
                  <a:pt x="24390" y="17960"/>
                </a:lnTo>
                <a:lnTo>
                  <a:pt x="24110" y="18140"/>
                </a:lnTo>
                <a:lnTo>
                  <a:pt x="23870" y="18380"/>
                </a:lnTo>
                <a:lnTo>
                  <a:pt x="23580" y="18590"/>
                </a:lnTo>
                <a:lnTo>
                  <a:pt x="23450" y="18410"/>
                </a:lnTo>
                <a:lnTo>
                  <a:pt x="23310" y="17560"/>
                </a:lnTo>
                <a:lnTo>
                  <a:pt x="23300" y="17210"/>
                </a:lnTo>
                <a:lnTo>
                  <a:pt x="23230" y="16910"/>
                </a:lnTo>
                <a:lnTo>
                  <a:pt x="23040" y="16780"/>
                </a:lnTo>
                <a:lnTo>
                  <a:pt x="22890" y="16710"/>
                </a:lnTo>
                <a:lnTo>
                  <a:pt x="22800" y="16520"/>
                </a:lnTo>
                <a:lnTo>
                  <a:pt x="22740" y="16280"/>
                </a:lnTo>
                <a:lnTo>
                  <a:pt x="22720" y="16020"/>
                </a:lnTo>
                <a:lnTo>
                  <a:pt x="22820" y="15450"/>
                </a:lnTo>
                <a:lnTo>
                  <a:pt x="23070" y="15060"/>
                </a:lnTo>
                <a:lnTo>
                  <a:pt x="24280" y="14050"/>
                </a:lnTo>
                <a:lnTo>
                  <a:pt x="24500" y="13810"/>
                </a:lnTo>
                <a:lnTo>
                  <a:pt x="24600" y="13480"/>
                </a:lnTo>
                <a:lnTo>
                  <a:pt x="24730" y="13330"/>
                </a:lnTo>
                <a:lnTo>
                  <a:pt x="25020" y="13380"/>
                </a:lnTo>
                <a:lnTo>
                  <a:pt x="25520" y="13580"/>
                </a:lnTo>
                <a:lnTo>
                  <a:pt x="29750" y="13810"/>
                </a:lnTo>
                <a:lnTo>
                  <a:pt x="31370" y="13430"/>
                </a:lnTo>
                <a:lnTo>
                  <a:pt x="31940" y="13370"/>
                </a:lnTo>
                <a:lnTo>
                  <a:pt x="32270" y="13390"/>
                </a:lnTo>
                <a:lnTo>
                  <a:pt x="32450" y="13420"/>
                </a:lnTo>
                <a:lnTo>
                  <a:pt x="32600" y="13430"/>
                </a:lnTo>
                <a:lnTo>
                  <a:pt x="32880" y="13370"/>
                </a:lnTo>
                <a:lnTo>
                  <a:pt x="33110" y="13270"/>
                </a:lnTo>
                <a:lnTo>
                  <a:pt x="33270" y="13140"/>
                </a:lnTo>
                <a:lnTo>
                  <a:pt x="33390" y="13010"/>
                </a:lnTo>
                <a:lnTo>
                  <a:pt x="33480" y="12950"/>
                </a:lnTo>
                <a:lnTo>
                  <a:pt x="34140" y="12910"/>
                </a:lnTo>
                <a:lnTo>
                  <a:pt x="36090" y="13140"/>
                </a:lnTo>
                <a:lnTo>
                  <a:pt x="36710" y="13070"/>
                </a:lnTo>
                <a:lnTo>
                  <a:pt x="38470" y="12520"/>
                </a:lnTo>
                <a:lnTo>
                  <a:pt x="38750" y="12360"/>
                </a:lnTo>
                <a:lnTo>
                  <a:pt x="39320" y="11950"/>
                </a:lnTo>
                <a:lnTo>
                  <a:pt x="39600" y="11870"/>
                </a:lnTo>
                <a:lnTo>
                  <a:pt x="39890" y="11970"/>
                </a:lnTo>
                <a:lnTo>
                  <a:pt x="40320" y="12420"/>
                </a:lnTo>
                <a:lnTo>
                  <a:pt x="40620" y="12520"/>
                </a:lnTo>
                <a:lnTo>
                  <a:pt x="41040" y="12520"/>
                </a:lnTo>
                <a:lnTo>
                  <a:pt x="41360" y="12470"/>
                </a:lnTo>
                <a:lnTo>
                  <a:pt x="41650" y="12340"/>
                </a:lnTo>
                <a:lnTo>
                  <a:pt x="41990" y="12100"/>
                </a:lnTo>
                <a:lnTo>
                  <a:pt x="42250" y="11790"/>
                </a:lnTo>
                <a:lnTo>
                  <a:pt x="42730" y="11040"/>
                </a:lnTo>
                <a:lnTo>
                  <a:pt x="43020" y="10830"/>
                </a:lnTo>
                <a:lnTo>
                  <a:pt x="43380" y="10810"/>
                </a:lnTo>
                <a:lnTo>
                  <a:pt x="43760" y="10930"/>
                </a:lnTo>
                <a:lnTo>
                  <a:pt x="44100" y="11120"/>
                </a:lnTo>
                <a:lnTo>
                  <a:pt x="44370" y="11340"/>
                </a:lnTo>
                <a:lnTo>
                  <a:pt x="44680" y="11480"/>
                </a:lnTo>
                <a:lnTo>
                  <a:pt x="45000" y="11430"/>
                </a:lnTo>
                <a:lnTo>
                  <a:pt x="45320" y="11300"/>
                </a:lnTo>
                <a:lnTo>
                  <a:pt x="45600" y="11230"/>
                </a:lnTo>
                <a:lnTo>
                  <a:pt x="46170" y="11400"/>
                </a:lnTo>
                <a:lnTo>
                  <a:pt x="46540" y="11780"/>
                </a:lnTo>
                <a:lnTo>
                  <a:pt x="46820" y="12210"/>
                </a:lnTo>
                <a:lnTo>
                  <a:pt x="47140" y="12520"/>
                </a:lnTo>
                <a:lnTo>
                  <a:pt x="48180" y="12870"/>
                </a:lnTo>
                <a:lnTo>
                  <a:pt x="49510" y="12950"/>
                </a:lnTo>
                <a:lnTo>
                  <a:pt x="50590" y="12500"/>
                </a:lnTo>
                <a:lnTo>
                  <a:pt x="50890" y="11230"/>
                </a:lnTo>
                <a:lnTo>
                  <a:pt x="50730" y="11230"/>
                </a:lnTo>
                <a:lnTo>
                  <a:pt x="50800" y="10970"/>
                </a:lnTo>
                <a:lnTo>
                  <a:pt x="52710" y="9840"/>
                </a:lnTo>
                <a:lnTo>
                  <a:pt x="53460" y="9490"/>
                </a:lnTo>
                <a:lnTo>
                  <a:pt x="53830" y="9220"/>
                </a:lnTo>
                <a:lnTo>
                  <a:pt x="54060" y="9170"/>
                </a:lnTo>
                <a:lnTo>
                  <a:pt x="54240" y="9200"/>
                </a:lnTo>
                <a:lnTo>
                  <a:pt x="54300" y="9250"/>
                </a:lnTo>
                <a:lnTo>
                  <a:pt x="54310" y="9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