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Central River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The Gambia • State Map | Fully Editable Vector Shape</a:t>
            </a:r>
          </a:p>
        </p:txBody>
      </p:sp>
      <p:sp>
        <p:nvSpPr>
          <p:cNvPr id="101" name="Central River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76030" y="10600"/>
                </a:moveTo>
                <a:lnTo>
                  <a:pt x="76020" y="10600"/>
                </a:lnTo>
                <a:lnTo>
                  <a:pt x="75560" y="10900"/>
                </a:lnTo>
                <a:lnTo>
                  <a:pt x="75440" y="11030"/>
                </a:lnTo>
                <a:lnTo>
                  <a:pt x="75300" y="11220"/>
                </a:lnTo>
                <a:lnTo>
                  <a:pt x="75240" y="11450"/>
                </a:lnTo>
                <a:lnTo>
                  <a:pt x="75090" y="11860"/>
                </a:lnTo>
                <a:lnTo>
                  <a:pt x="74970" y="12060"/>
                </a:lnTo>
                <a:lnTo>
                  <a:pt x="74850" y="12200"/>
                </a:lnTo>
                <a:lnTo>
                  <a:pt x="74320" y="12560"/>
                </a:lnTo>
                <a:lnTo>
                  <a:pt x="75050" y="14140"/>
                </a:lnTo>
                <a:lnTo>
                  <a:pt x="75230" y="14260"/>
                </a:lnTo>
                <a:lnTo>
                  <a:pt x="74790" y="14510"/>
                </a:lnTo>
                <a:lnTo>
                  <a:pt x="74670" y="14440"/>
                </a:lnTo>
                <a:lnTo>
                  <a:pt x="74540" y="14390"/>
                </a:lnTo>
                <a:lnTo>
                  <a:pt x="74320" y="14520"/>
                </a:lnTo>
                <a:lnTo>
                  <a:pt x="74110" y="14710"/>
                </a:lnTo>
                <a:lnTo>
                  <a:pt x="73440" y="16210"/>
                </a:lnTo>
                <a:lnTo>
                  <a:pt x="73310" y="16610"/>
                </a:lnTo>
                <a:lnTo>
                  <a:pt x="72450" y="15800"/>
                </a:lnTo>
                <a:lnTo>
                  <a:pt x="72100" y="15670"/>
                </a:lnTo>
                <a:lnTo>
                  <a:pt x="71120" y="15920"/>
                </a:lnTo>
                <a:lnTo>
                  <a:pt x="70010" y="16050"/>
                </a:lnTo>
                <a:lnTo>
                  <a:pt x="68900" y="15920"/>
                </a:lnTo>
                <a:lnTo>
                  <a:pt x="67890" y="15490"/>
                </a:lnTo>
                <a:lnTo>
                  <a:pt x="67050" y="14730"/>
                </a:lnTo>
                <a:lnTo>
                  <a:pt x="66440" y="13880"/>
                </a:lnTo>
                <a:lnTo>
                  <a:pt x="66120" y="13680"/>
                </a:lnTo>
                <a:lnTo>
                  <a:pt x="65500" y="13560"/>
                </a:lnTo>
                <a:lnTo>
                  <a:pt x="64950" y="13380"/>
                </a:lnTo>
                <a:lnTo>
                  <a:pt x="63940" y="12760"/>
                </a:lnTo>
                <a:lnTo>
                  <a:pt x="63480" y="12620"/>
                </a:lnTo>
                <a:lnTo>
                  <a:pt x="62330" y="12530"/>
                </a:lnTo>
                <a:lnTo>
                  <a:pt x="61310" y="12260"/>
                </a:lnTo>
                <a:lnTo>
                  <a:pt x="59330" y="11250"/>
                </a:lnTo>
                <a:lnTo>
                  <a:pt x="59330" y="11240"/>
                </a:lnTo>
                <a:lnTo>
                  <a:pt x="59320" y="11240"/>
                </a:lnTo>
                <a:lnTo>
                  <a:pt x="57820" y="10140"/>
                </a:lnTo>
                <a:lnTo>
                  <a:pt x="56460" y="8860"/>
                </a:lnTo>
                <a:lnTo>
                  <a:pt x="55630" y="8320"/>
                </a:lnTo>
                <a:lnTo>
                  <a:pt x="54940" y="8600"/>
                </a:lnTo>
                <a:lnTo>
                  <a:pt x="54310" y="9260"/>
                </a:lnTo>
                <a:lnTo>
                  <a:pt x="54300" y="9250"/>
                </a:lnTo>
                <a:lnTo>
                  <a:pt x="54240" y="9200"/>
                </a:lnTo>
                <a:lnTo>
                  <a:pt x="54060" y="9170"/>
                </a:lnTo>
                <a:lnTo>
                  <a:pt x="53830" y="9220"/>
                </a:lnTo>
                <a:lnTo>
                  <a:pt x="53460" y="9490"/>
                </a:lnTo>
                <a:lnTo>
                  <a:pt x="52710" y="9840"/>
                </a:lnTo>
                <a:lnTo>
                  <a:pt x="50800" y="10970"/>
                </a:lnTo>
                <a:lnTo>
                  <a:pt x="50730" y="11230"/>
                </a:lnTo>
                <a:lnTo>
                  <a:pt x="50670" y="11230"/>
                </a:lnTo>
                <a:lnTo>
                  <a:pt x="48890" y="9930"/>
                </a:lnTo>
                <a:lnTo>
                  <a:pt x="48540" y="9060"/>
                </a:lnTo>
                <a:lnTo>
                  <a:pt x="48590" y="7630"/>
                </a:lnTo>
                <a:lnTo>
                  <a:pt x="48680" y="7190"/>
                </a:lnTo>
                <a:lnTo>
                  <a:pt x="48340" y="7000"/>
                </a:lnTo>
                <a:lnTo>
                  <a:pt x="47290" y="6940"/>
                </a:lnTo>
                <a:lnTo>
                  <a:pt x="47060" y="6960"/>
                </a:lnTo>
                <a:lnTo>
                  <a:pt x="46530" y="6940"/>
                </a:lnTo>
                <a:lnTo>
                  <a:pt x="45170" y="6740"/>
                </a:lnTo>
                <a:lnTo>
                  <a:pt x="44750" y="6720"/>
                </a:lnTo>
                <a:lnTo>
                  <a:pt x="44790" y="6510"/>
                </a:lnTo>
                <a:lnTo>
                  <a:pt x="45030" y="5820"/>
                </a:lnTo>
                <a:lnTo>
                  <a:pt x="45340" y="5170"/>
                </a:lnTo>
                <a:lnTo>
                  <a:pt x="45670" y="4640"/>
                </a:lnTo>
                <a:lnTo>
                  <a:pt x="46610" y="3620"/>
                </a:lnTo>
                <a:lnTo>
                  <a:pt x="47890" y="2680"/>
                </a:lnTo>
                <a:lnTo>
                  <a:pt x="49290" y="2150"/>
                </a:lnTo>
                <a:lnTo>
                  <a:pt x="50600" y="2360"/>
                </a:lnTo>
                <a:lnTo>
                  <a:pt x="50880" y="2630"/>
                </a:lnTo>
                <a:lnTo>
                  <a:pt x="51460" y="3410"/>
                </a:lnTo>
                <a:lnTo>
                  <a:pt x="51720" y="3600"/>
                </a:lnTo>
                <a:lnTo>
                  <a:pt x="52360" y="3450"/>
                </a:lnTo>
                <a:lnTo>
                  <a:pt x="54640" y="1990"/>
                </a:lnTo>
                <a:lnTo>
                  <a:pt x="56840" y="1170"/>
                </a:lnTo>
                <a:lnTo>
                  <a:pt x="57480" y="1200"/>
                </a:lnTo>
                <a:lnTo>
                  <a:pt x="59280" y="1890"/>
                </a:lnTo>
                <a:lnTo>
                  <a:pt x="62330" y="2030"/>
                </a:lnTo>
                <a:lnTo>
                  <a:pt x="63430" y="2400"/>
                </a:lnTo>
                <a:lnTo>
                  <a:pt x="64010" y="2860"/>
                </a:lnTo>
                <a:lnTo>
                  <a:pt x="64500" y="3260"/>
                </a:lnTo>
                <a:lnTo>
                  <a:pt x="64880" y="3790"/>
                </a:lnTo>
                <a:lnTo>
                  <a:pt x="65150" y="4370"/>
                </a:lnTo>
                <a:lnTo>
                  <a:pt x="65740" y="6380"/>
                </a:lnTo>
                <a:lnTo>
                  <a:pt x="65950" y="6620"/>
                </a:lnTo>
                <a:lnTo>
                  <a:pt x="67190" y="7380"/>
                </a:lnTo>
                <a:lnTo>
                  <a:pt x="67610" y="7530"/>
                </a:lnTo>
                <a:lnTo>
                  <a:pt x="67980" y="7410"/>
                </a:lnTo>
                <a:lnTo>
                  <a:pt x="69840" y="6370"/>
                </a:lnTo>
                <a:lnTo>
                  <a:pt x="71060" y="6040"/>
                </a:lnTo>
                <a:lnTo>
                  <a:pt x="72300" y="6130"/>
                </a:lnTo>
                <a:lnTo>
                  <a:pt x="73600" y="6740"/>
                </a:lnTo>
                <a:lnTo>
                  <a:pt x="74180" y="7210"/>
                </a:lnTo>
                <a:lnTo>
                  <a:pt x="74590" y="7730"/>
                </a:lnTo>
                <a:lnTo>
                  <a:pt x="74880" y="8320"/>
                </a:lnTo>
                <a:lnTo>
                  <a:pt x="75280" y="9670"/>
                </a:lnTo>
                <a:lnTo>
                  <a:pt x="75480" y="10090"/>
                </a:lnTo>
                <a:lnTo>
                  <a:pt x="75780" y="10420"/>
                </a:lnTo>
                <a:lnTo>
                  <a:pt x="76030" y="1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