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Banjul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The Gambia • State Map | Fully Editable Vector Shape</a:t>
            </a:r>
          </a:p>
        </p:txBody>
      </p:sp>
      <p:sp>
        <p:nvSpPr>
          <p:cNvPr id="101" name="Banjul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11620" y="14680"/>
                </a:moveTo>
                <a:lnTo>
                  <a:pt x="10900" y="15270"/>
                </a:lnTo>
                <a:lnTo>
                  <a:pt x="9570" y="16250"/>
                </a:lnTo>
                <a:lnTo>
                  <a:pt x="8330" y="16150"/>
                </a:lnTo>
                <a:lnTo>
                  <a:pt x="7380" y="15170"/>
                </a:lnTo>
                <a:lnTo>
                  <a:pt x="6560" y="14060"/>
                </a:lnTo>
                <a:lnTo>
                  <a:pt x="8330" y="11880"/>
                </a:lnTo>
                <a:lnTo>
                  <a:pt x="9100" y="11230"/>
                </a:lnTo>
                <a:lnTo>
                  <a:pt x="9160" y="11550"/>
                </a:lnTo>
                <a:lnTo>
                  <a:pt x="9330" y="11780"/>
                </a:lnTo>
                <a:lnTo>
                  <a:pt x="9590" y="11950"/>
                </a:lnTo>
                <a:lnTo>
                  <a:pt x="9900" y="12100"/>
                </a:lnTo>
                <a:lnTo>
                  <a:pt x="10440" y="11820"/>
                </a:lnTo>
                <a:lnTo>
                  <a:pt x="10970" y="11790"/>
                </a:lnTo>
                <a:lnTo>
                  <a:pt x="11440" y="11980"/>
                </a:lnTo>
                <a:lnTo>
                  <a:pt x="11760" y="12310"/>
                </a:lnTo>
                <a:lnTo>
                  <a:pt x="11920" y="12870"/>
                </a:lnTo>
                <a:lnTo>
                  <a:pt x="11590" y="12970"/>
                </a:lnTo>
                <a:lnTo>
                  <a:pt x="11090" y="13000"/>
                </a:lnTo>
                <a:lnTo>
                  <a:pt x="10750" y="13370"/>
                </a:lnTo>
                <a:lnTo>
                  <a:pt x="11220" y="13790"/>
                </a:lnTo>
                <a:lnTo>
                  <a:pt x="11620" y="1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