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Yasothon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Yasot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80" y="36870"/>
                </a:moveTo>
                <a:lnTo>
                  <a:pt x="67320" y="36850"/>
                </a:lnTo>
                <a:lnTo>
                  <a:pt x="67300" y="36840"/>
                </a:lnTo>
                <a:lnTo>
                  <a:pt x="67280" y="36820"/>
                </a:lnTo>
                <a:lnTo>
                  <a:pt x="67260" y="36800"/>
                </a:lnTo>
                <a:lnTo>
                  <a:pt x="67250" y="36750"/>
                </a:lnTo>
                <a:lnTo>
                  <a:pt x="67240" y="36720"/>
                </a:lnTo>
                <a:lnTo>
                  <a:pt x="67240" y="36700"/>
                </a:lnTo>
                <a:lnTo>
                  <a:pt x="67230" y="36680"/>
                </a:lnTo>
                <a:lnTo>
                  <a:pt x="67210" y="36670"/>
                </a:lnTo>
                <a:lnTo>
                  <a:pt x="67200" y="36660"/>
                </a:lnTo>
                <a:lnTo>
                  <a:pt x="67170" y="36660"/>
                </a:lnTo>
                <a:lnTo>
                  <a:pt x="67150" y="36670"/>
                </a:lnTo>
                <a:lnTo>
                  <a:pt x="67110" y="36660"/>
                </a:lnTo>
                <a:lnTo>
                  <a:pt x="67070" y="36640"/>
                </a:lnTo>
                <a:lnTo>
                  <a:pt x="67000" y="36580"/>
                </a:lnTo>
                <a:lnTo>
                  <a:pt x="66950" y="36560"/>
                </a:lnTo>
                <a:lnTo>
                  <a:pt x="66910" y="36550"/>
                </a:lnTo>
                <a:lnTo>
                  <a:pt x="66730" y="36540"/>
                </a:lnTo>
                <a:lnTo>
                  <a:pt x="66710" y="36540"/>
                </a:lnTo>
                <a:lnTo>
                  <a:pt x="66690" y="36530"/>
                </a:lnTo>
                <a:lnTo>
                  <a:pt x="66650" y="36510"/>
                </a:lnTo>
                <a:lnTo>
                  <a:pt x="66530" y="36420"/>
                </a:lnTo>
                <a:lnTo>
                  <a:pt x="66480" y="36390"/>
                </a:lnTo>
                <a:lnTo>
                  <a:pt x="66410" y="36360"/>
                </a:lnTo>
                <a:lnTo>
                  <a:pt x="66350" y="36290"/>
                </a:lnTo>
                <a:lnTo>
                  <a:pt x="65930" y="35680"/>
                </a:lnTo>
                <a:lnTo>
                  <a:pt x="65790" y="35540"/>
                </a:lnTo>
                <a:lnTo>
                  <a:pt x="65760" y="35360"/>
                </a:lnTo>
                <a:lnTo>
                  <a:pt x="65660" y="35140"/>
                </a:lnTo>
                <a:lnTo>
                  <a:pt x="65740" y="35060"/>
                </a:lnTo>
                <a:lnTo>
                  <a:pt x="65800" y="35020"/>
                </a:lnTo>
                <a:lnTo>
                  <a:pt x="65950" y="34960"/>
                </a:lnTo>
                <a:lnTo>
                  <a:pt x="66070" y="34920"/>
                </a:lnTo>
                <a:lnTo>
                  <a:pt x="66150" y="34880"/>
                </a:lnTo>
                <a:lnTo>
                  <a:pt x="66050" y="34740"/>
                </a:lnTo>
                <a:lnTo>
                  <a:pt x="65880" y="34380"/>
                </a:lnTo>
                <a:lnTo>
                  <a:pt x="65820" y="34290"/>
                </a:lnTo>
                <a:lnTo>
                  <a:pt x="65750" y="34250"/>
                </a:lnTo>
                <a:lnTo>
                  <a:pt x="65690" y="34290"/>
                </a:lnTo>
                <a:lnTo>
                  <a:pt x="65650" y="34290"/>
                </a:lnTo>
                <a:lnTo>
                  <a:pt x="65700" y="34020"/>
                </a:lnTo>
                <a:lnTo>
                  <a:pt x="65680" y="33760"/>
                </a:lnTo>
                <a:lnTo>
                  <a:pt x="65560" y="33540"/>
                </a:lnTo>
                <a:lnTo>
                  <a:pt x="65320" y="33390"/>
                </a:lnTo>
                <a:lnTo>
                  <a:pt x="65330" y="33560"/>
                </a:lnTo>
                <a:lnTo>
                  <a:pt x="65220" y="33620"/>
                </a:lnTo>
                <a:lnTo>
                  <a:pt x="65070" y="33650"/>
                </a:lnTo>
                <a:lnTo>
                  <a:pt x="64950" y="33690"/>
                </a:lnTo>
                <a:lnTo>
                  <a:pt x="64920" y="33620"/>
                </a:lnTo>
                <a:lnTo>
                  <a:pt x="64920" y="33550"/>
                </a:lnTo>
                <a:lnTo>
                  <a:pt x="64940" y="33500"/>
                </a:lnTo>
                <a:lnTo>
                  <a:pt x="65000" y="33480"/>
                </a:lnTo>
                <a:lnTo>
                  <a:pt x="65000" y="33440"/>
                </a:lnTo>
                <a:lnTo>
                  <a:pt x="64970" y="33390"/>
                </a:lnTo>
                <a:lnTo>
                  <a:pt x="65000" y="33340"/>
                </a:lnTo>
                <a:lnTo>
                  <a:pt x="65050" y="33290"/>
                </a:lnTo>
                <a:lnTo>
                  <a:pt x="65120" y="33270"/>
                </a:lnTo>
                <a:lnTo>
                  <a:pt x="65070" y="33190"/>
                </a:lnTo>
                <a:lnTo>
                  <a:pt x="65010" y="33140"/>
                </a:lnTo>
                <a:lnTo>
                  <a:pt x="64970" y="33070"/>
                </a:lnTo>
                <a:lnTo>
                  <a:pt x="64960" y="32990"/>
                </a:lnTo>
                <a:lnTo>
                  <a:pt x="64980" y="32950"/>
                </a:lnTo>
                <a:lnTo>
                  <a:pt x="64990" y="32940"/>
                </a:lnTo>
                <a:lnTo>
                  <a:pt x="65000" y="32900"/>
                </a:lnTo>
                <a:lnTo>
                  <a:pt x="65000" y="32840"/>
                </a:lnTo>
                <a:lnTo>
                  <a:pt x="64990" y="32690"/>
                </a:lnTo>
                <a:lnTo>
                  <a:pt x="65000" y="32630"/>
                </a:lnTo>
                <a:lnTo>
                  <a:pt x="65010" y="32590"/>
                </a:lnTo>
                <a:lnTo>
                  <a:pt x="65020" y="32580"/>
                </a:lnTo>
                <a:lnTo>
                  <a:pt x="65050" y="32560"/>
                </a:lnTo>
                <a:lnTo>
                  <a:pt x="65130" y="32550"/>
                </a:lnTo>
                <a:lnTo>
                  <a:pt x="65180" y="32540"/>
                </a:lnTo>
                <a:lnTo>
                  <a:pt x="65290" y="32550"/>
                </a:lnTo>
                <a:lnTo>
                  <a:pt x="65340" y="32550"/>
                </a:lnTo>
                <a:lnTo>
                  <a:pt x="65430" y="32580"/>
                </a:lnTo>
                <a:lnTo>
                  <a:pt x="65450" y="32580"/>
                </a:lnTo>
                <a:lnTo>
                  <a:pt x="65480" y="32580"/>
                </a:lnTo>
                <a:lnTo>
                  <a:pt x="65500" y="32570"/>
                </a:lnTo>
                <a:lnTo>
                  <a:pt x="65520" y="32560"/>
                </a:lnTo>
                <a:lnTo>
                  <a:pt x="65530" y="32550"/>
                </a:lnTo>
                <a:lnTo>
                  <a:pt x="65540" y="32540"/>
                </a:lnTo>
                <a:lnTo>
                  <a:pt x="65550" y="32520"/>
                </a:lnTo>
                <a:lnTo>
                  <a:pt x="65560" y="32480"/>
                </a:lnTo>
                <a:lnTo>
                  <a:pt x="65570" y="32380"/>
                </a:lnTo>
                <a:lnTo>
                  <a:pt x="65590" y="32240"/>
                </a:lnTo>
                <a:lnTo>
                  <a:pt x="65590" y="32200"/>
                </a:lnTo>
                <a:lnTo>
                  <a:pt x="65590" y="32170"/>
                </a:lnTo>
                <a:lnTo>
                  <a:pt x="65580" y="32150"/>
                </a:lnTo>
                <a:lnTo>
                  <a:pt x="65530" y="32070"/>
                </a:lnTo>
                <a:lnTo>
                  <a:pt x="65520" y="32040"/>
                </a:lnTo>
                <a:lnTo>
                  <a:pt x="65490" y="31980"/>
                </a:lnTo>
                <a:lnTo>
                  <a:pt x="65490" y="31940"/>
                </a:lnTo>
                <a:lnTo>
                  <a:pt x="65490" y="31910"/>
                </a:lnTo>
                <a:lnTo>
                  <a:pt x="65520" y="31880"/>
                </a:lnTo>
                <a:lnTo>
                  <a:pt x="65540" y="31850"/>
                </a:lnTo>
                <a:lnTo>
                  <a:pt x="65570" y="31820"/>
                </a:lnTo>
                <a:lnTo>
                  <a:pt x="65600" y="31800"/>
                </a:lnTo>
                <a:lnTo>
                  <a:pt x="65620" y="31790"/>
                </a:lnTo>
                <a:lnTo>
                  <a:pt x="65640" y="31780"/>
                </a:lnTo>
                <a:lnTo>
                  <a:pt x="65750" y="31750"/>
                </a:lnTo>
                <a:lnTo>
                  <a:pt x="65770" y="31740"/>
                </a:lnTo>
                <a:lnTo>
                  <a:pt x="65790" y="31730"/>
                </a:lnTo>
                <a:lnTo>
                  <a:pt x="65850" y="31680"/>
                </a:lnTo>
                <a:lnTo>
                  <a:pt x="65860" y="31660"/>
                </a:lnTo>
                <a:lnTo>
                  <a:pt x="65890" y="31630"/>
                </a:lnTo>
                <a:lnTo>
                  <a:pt x="65940" y="31570"/>
                </a:lnTo>
                <a:lnTo>
                  <a:pt x="65960" y="31560"/>
                </a:lnTo>
                <a:lnTo>
                  <a:pt x="66040" y="31530"/>
                </a:lnTo>
                <a:lnTo>
                  <a:pt x="66060" y="31520"/>
                </a:lnTo>
                <a:lnTo>
                  <a:pt x="66070" y="31510"/>
                </a:lnTo>
                <a:lnTo>
                  <a:pt x="66100" y="31480"/>
                </a:lnTo>
                <a:lnTo>
                  <a:pt x="66110" y="31470"/>
                </a:lnTo>
                <a:lnTo>
                  <a:pt x="66140" y="31460"/>
                </a:lnTo>
                <a:lnTo>
                  <a:pt x="66210" y="31450"/>
                </a:lnTo>
                <a:lnTo>
                  <a:pt x="66230" y="31440"/>
                </a:lnTo>
                <a:lnTo>
                  <a:pt x="66250" y="31430"/>
                </a:lnTo>
                <a:lnTo>
                  <a:pt x="66280" y="31400"/>
                </a:lnTo>
                <a:lnTo>
                  <a:pt x="66350" y="31300"/>
                </a:lnTo>
                <a:lnTo>
                  <a:pt x="66370" y="31250"/>
                </a:lnTo>
                <a:lnTo>
                  <a:pt x="66420" y="31120"/>
                </a:lnTo>
                <a:lnTo>
                  <a:pt x="66430" y="31100"/>
                </a:lnTo>
                <a:lnTo>
                  <a:pt x="66510" y="30980"/>
                </a:lnTo>
                <a:lnTo>
                  <a:pt x="66540" y="30950"/>
                </a:lnTo>
                <a:lnTo>
                  <a:pt x="66600" y="30890"/>
                </a:lnTo>
                <a:lnTo>
                  <a:pt x="66620" y="30880"/>
                </a:lnTo>
                <a:lnTo>
                  <a:pt x="66640" y="30870"/>
                </a:lnTo>
                <a:lnTo>
                  <a:pt x="66660" y="30870"/>
                </a:lnTo>
                <a:lnTo>
                  <a:pt x="66730" y="30880"/>
                </a:lnTo>
                <a:lnTo>
                  <a:pt x="66760" y="30880"/>
                </a:lnTo>
                <a:lnTo>
                  <a:pt x="66780" y="30870"/>
                </a:lnTo>
                <a:lnTo>
                  <a:pt x="66800" y="30870"/>
                </a:lnTo>
                <a:lnTo>
                  <a:pt x="66820" y="30860"/>
                </a:lnTo>
                <a:lnTo>
                  <a:pt x="66830" y="30840"/>
                </a:lnTo>
                <a:lnTo>
                  <a:pt x="66850" y="30830"/>
                </a:lnTo>
                <a:lnTo>
                  <a:pt x="67010" y="30440"/>
                </a:lnTo>
                <a:lnTo>
                  <a:pt x="67110" y="30360"/>
                </a:lnTo>
                <a:lnTo>
                  <a:pt x="67140" y="30340"/>
                </a:lnTo>
                <a:lnTo>
                  <a:pt x="67200" y="30310"/>
                </a:lnTo>
                <a:lnTo>
                  <a:pt x="67250" y="30300"/>
                </a:lnTo>
                <a:lnTo>
                  <a:pt x="67300" y="30300"/>
                </a:lnTo>
                <a:lnTo>
                  <a:pt x="67420" y="30310"/>
                </a:lnTo>
                <a:lnTo>
                  <a:pt x="67480" y="30310"/>
                </a:lnTo>
                <a:lnTo>
                  <a:pt x="67550" y="30320"/>
                </a:lnTo>
                <a:lnTo>
                  <a:pt x="67670" y="30340"/>
                </a:lnTo>
                <a:lnTo>
                  <a:pt x="67690" y="30350"/>
                </a:lnTo>
                <a:lnTo>
                  <a:pt x="67720" y="30340"/>
                </a:lnTo>
                <a:lnTo>
                  <a:pt x="67780" y="30320"/>
                </a:lnTo>
                <a:lnTo>
                  <a:pt x="67810" y="30320"/>
                </a:lnTo>
                <a:lnTo>
                  <a:pt x="67850" y="30320"/>
                </a:lnTo>
                <a:lnTo>
                  <a:pt x="67880" y="30330"/>
                </a:lnTo>
                <a:lnTo>
                  <a:pt x="67900" y="30350"/>
                </a:lnTo>
                <a:lnTo>
                  <a:pt x="67940" y="30390"/>
                </a:lnTo>
                <a:lnTo>
                  <a:pt x="67960" y="30410"/>
                </a:lnTo>
                <a:lnTo>
                  <a:pt x="68000" y="30490"/>
                </a:lnTo>
                <a:lnTo>
                  <a:pt x="68010" y="30500"/>
                </a:lnTo>
                <a:lnTo>
                  <a:pt x="68040" y="30500"/>
                </a:lnTo>
                <a:lnTo>
                  <a:pt x="68180" y="30510"/>
                </a:lnTo>
                <a:lnTo>
                  <a:pt x="68200" y="30520"/>
                </a:lnTo>
                <a:lnTo>
                  <a:pt x="68230" y="30530"/>
                </a:lnTo>
                <a:lnTo>
                  <a:pt x="68250" y="30570"/>
                </a:lnTo>
                <a:lnTo>
                  <a:pt x="68260" y="30590"/>
                </a:lnTo>
                <a:lnTo>
                  <a:pt x="68290" y="30670"/>
                </a:lnTo>
                <a:lnTo>
                  <a:pt x="68350" y="30780"/>
                </a:lnTo>
                <a:lnTo>
                  <a:pt x="68370" y="30840"/>
                </a:lnTo>
                <a:lnTo>
                  <a:pt x="68390" y="30880"/>
                </a:lnTo>
                <a:lnTo>
                  <a:pt x="68410" y="30900"/>
                </a:lnTo>
                <a:lnTo>
                  <a:pt x="68460" y="30940"/>
                </a:lnTo>
                <a:lnTo>
                  <a:pt x="68530" y="30980"/>
                </a:lnTo>
                <a:lnTo>
                  <a:pt x="68570" y="31010"/>
                </a:lnTo>
                <a:lnTo>
                  <a:pt x="68590" y="31030"/>
                </a:lnTo>
                <a:lnTo>
                  <a:pt x="68640" y="31090"/>
                </a:lnTo>
                <a:lnTo>
                  <a:pt x="68650" y="31110"/>
                </a:lnTo>
                <a:lnTo>
                  <a:pt x="68680" y="31120"/>
                </a:lnTo>
                <a:lnTo>
                  <a:pt x="68720" y="31120"/>
                </a:lnTo>
                <a:lnTo>
                  <a:pt x="68800" y="31100"/>
                </a:lnTo>
                <a:lnTo>
                  <a:pt x="68830" y="31080"/>
                </a:lnTo>
                <a:lnTo>
                  <a:pt x="68850" y="31060"/>
                </a:lnTo>
                <a:lnTo>
                  <a:pt x="68850" y="31030"/>
                </a:lnTo>
                <a:lnTo>
                  <a:pt x="68870" y="30990"/>
                </a:lnTo>
                <a:lnTo>
                  <a:pt x="68880" y="30970"/>
                </a:lnTo>
                <a:lnTo>
                  <a:pt x="68890" y="30960"/>
                </a:lnTo>
                <a:lnTo>
                  <a:pt x="68910" y="30950"/>
                </a:lnTo>
                <a:lnTo>
                  <a:pt x="68940" y="30950"/>
                </a:lnTo>
                <a:lnTo>
                  <a:pt x="68950" y="30960"/>
                </a:lnTo>
                <a:lnTo>
                  <a:pt x="68970" y="30980"/>
                </a:lnTo>
                <a:lnTo>
                  <a:pt x="68980" y="31000"/>
                </a:lnTo>
                <a:lnTo>
                  <a:pt x="68990" y="31030"/>
                </a:lnTo>
                <a:lnTo>
                  <a:pt x="69010" y="31050"/>
                </a:lnTo>
                <a:lnTo>
                  <a:pt x="69050" y="31080"/>
                </a:lnTo>
                <a:lnTo>
                  <a:pt x="69080" y="31100"/>
                </a:lnTo>
                <a:lnTo>
                  <a:pt x="69140" y="31120"/>
                </a:lnTo>
                <a:lnTo>
                  <a:pt x="69670" y="31210"/>
                </a:lnTo>
                <a:lnTo>
                  <a:pt x="69740" y="31260"/>
                </a:lnTo>
                <a:lnTo>
                  <a:pt x="69720" y="31390"/>
                </a:lnTo>
                <a:lnTo>
                  <a:pt x="69710" y="31420"/>
                </a:lnTo>
                <a:lnTo>
                  <a:pt x="69700" y="31450"/>
                </a:lnTo>
                <a:lnTo>
                  <a:pt x="69670" y="31470"/>
                </a:lnTo>
                <a:lnTo>
                  <a:pt x="69650" y="31480"/>
                </a:lnTo>
                <a:lnTo>
                  <a:pt x="69470" y="31530"/>
                </a:lnTo>
                <a:lnTo>
                  <a:pt x="68920" y="31600"/>
                </a:lnTo>
                <a:lnTo>
                  <a:pt x="68560" y="31700"/>
                </a:lnTo>
                <a:lnTo>
                  <a:pt x="68450" y="31760"/>
                </a:lnTo>
                <a:lnTo>
                  <a:pt x="68330" y="31850"/>
                </a:lnTo>
                <a:lnTo>
                  <a:pt x="68300" y="31880"/>
                </a:lnTo>
                <a:lnTo>
                  <a:pt x="68250" y="31960"/>
                </a:lnTo>
                <a:lnTo>
                  <a:pt x="68140" y="32190"/>
                </a:lnTo>
                <a:lnTo>
                  <a:pt x="68100" y="32320"/>
                </a:lnTo>
                <a:lnTo>
                  <a:pt x="68080" y="32360"/>
                </a:lnTo>
                <a:lnTo>
                  <a:pt x="68050" y="32410"/>
                </a:lnTo>
                <a:lnTo>
                  <a:pt x="67960" y="32500"/>
                </a:lnTo>
                <a:lnTo>
                  <a:pt x="67940" y="32510"/>
                </a:lnTo>
                <a:lnTo>
                  <a:pt x="67930" y="32540"/>
                </a:lnTo>
                <a:lnTo>
                  <a:pt x="67880" y="32720"/>
                </a:lnTo>
                <a:lnTo>
                  <a:pt x="67870" y="32730"/>
                </a:lnTo>
                <a:lnTo>
                  <a:pt x="67860" y="32750"/>
                </a:lnTo>
                <a:lnTo>
                  <a:pt x="67840" y="32780"/>
                </a:lnTo>
                <a:lnTo>
                  <a:pt x="67780" y="32830"/>
                </a:lnTo>
                <a:lnTo>
                  <a:pt x="67760" y="32860"/>
                </a:lnTo>
                <a:lnTo>
                  <a:pt x="67720" y="32930"/>
                </a:lnTo>
                <a:lnTo>
                  <a:pt x="67670" y="32980"/>
                </a:lnTo>
                <a:lnTo>
                  <a:pt x="67660" y="33000"/>
                </a:lnTo>
                <a:lnTo>
                  <a:pt x="67650" y="33030"/>
                </a:lnTo>
                <a:lnTo>
                  <a:pt x="67640" y="33080"/>
                </a:lnTo>
                <a:lnTo>
                  <a:pt x="67630" y="33150"/>
                </a:lnTo>
                <a:lnTo>
                  <a:pt x="67620" y="33180"/>
                </a:lnTo>
                <a:lnTo>
                  <a:pt x="67620" y="33200"/>
                </a:lnTo>
                <a:lnTo>
                  <a:pt x="67610" y="33220"/>
                </a:lnTo>
                <a:lnTo>
                  <a:pt x="67610" y="33250"/>
                </a:lnTo>
                <a:lnTo>
                  <a:pt x="67620" y="33380"/>
                </a:lnTo>
                <a:lnTo>
                  <a:pt x="67610" y="33410"/>
                </a:lnTo>
                <a:lnTo>
                  <a:pt x="67610" y="33440"/>
                </a:lnTo>
                <a:lnTo>
                  <a:pt x="67530" y="33540"/>
                </a:lnTo>
                <a:lnTo>
                  <a:pt x="67520" y="33550"/>
                </a:lnTo>
                <a:lnTo>
                  <a:pt x="67510" y="33580"/>
                </a:lnTo>
                <a:lnTo>
                  <a:pt x="67510" y="33660"/>
                </a:lnTo>
                <a:lnTo>
                  <a:pt x="67510" y="33690"/>
                </a:lnTo>
                <a:lnTo>
                  <a:pt x="67490" y="33750"/>
                </a:lnTo>
                <a:lnTo>
                  <a:pt x="67480" y="33790"/>
                </a:lnTo>
                <a:lnTo>
                  <a:pt x="67480" y="33890"/>
                </a:lnTo>
                <a:lnTo>
                  <a:pt x="67470" y="33900"/>
                </a:lnTo>
                <a:lnTo>
                  <a:pt x="67460" y="33920"/>
                </a:lnTo>
                <a:lnTo>
                  <a:pt x="67450" y="33930"/>
                </a:lnTo>
                <a:lnTo>
                  <a:pt x="67440" y="33960"/>
                </a:lnTo>
                <a:lnTo>
                  <a:pt x="67450" y="34050"/>
                </a:lnTo>
                <a:lnTo>
                  <a:pt x="67440" y="34080"/>
                </a:lnTo>
                <a:lnTo>
                  <a:pt x="67440" y="34110"/>
                </a:lnTo>
                <a:lnTo>
                  <a:pt x="67430" y="34150"/>
                </a:lnTo>
                <a:lnTo>
                  <a:pt x="67420" y="34170"/>
                </a:lnTo>
                <a:lnTo>
                  <a:pt x="67430" y="34190"/>
                </a:lnTo>
                <a:lnTo>
                  <a:pt x="67440" y="34220"/>
                </a:lnTo>
                <a:lnTo>
                  <a:pt x="67480" y="34260"/>
                </a:lnTo>
                <a:lnTo>
                  <a:pt x="67500" y="34290"/>
                </a:lnTo>
                <a:lnTo>
                  <a:pt x="67520" y="34370"/>
                </a:lnTo>
                <a:lnTo>
                  <a:pt x="67520" y="34440"/>
                </a:lnTo>
                <a:lnTo>
                  <a:pt x="67520" y="34460"/>
                </a:lnTo>
                <a:lnTo>
                  <a:pt x="67530" y="34480"/>
                </a:lnTo>
                <a:lnTo>
                  <a:pt x="67540" y="34500"/>
                </a:lnTo>
                <a:lnTo>
                  <a:pt x="67530" y="34520"/>
                </a:lnTo>
                <a:lnTo>
                  <a:pt x="67520" y="34550"/>
                </a:lnTo>
                <a:lnTo>
                  <a:pt x="67520" y="34570"/>
                </a:lnTo>
                <a:lnTo>
                  <a:pt x="67520" y="34600"/>
                </a:lnTo>
                <a:lnTo>
                  <a:pt x="67530" y="34620"/>
                </a:lnTo>
                <a:lnTo>
                  <a:pt x="67530" y="34680"/>
                </a:lnTo>
                <a:lnTo>
                  <a:pt x="67540" y="34700"/>
                </a:lnTo>
                <a:lnTo>
                  <a:pt x="67550" y="34720"/>
                </a:lnTo>
                <a:lnTo>
                  <a:pt x="67580" y="34720"/>
                </a:lnTo>
                <a:lnTo>
                  <a:pt x="67600" y="34710"/>
                </a:lnTo>
                <a:lnTo>
                  <a:pt x="67620" y="34720"/>
                </a:lnTo>
                <a:lnTo>
                  <a:pt x="67640" y="34730"/>
                </a:lnTo>
                <a:lnTo>
                  <a:pt x="67650" y="34770"/>
                </a:lnTo>
                <a:lnTo>
                  <a:pt x="67660" y="34790"/>
                </a:lnTo>
                <a:lnTo>
                  <a:pt x="67660" y="34810"/>
                </a:lnTo>
                <a:lnTo>
                  <a:pt x="67660" y="34830"/>
                </a:lnTo>
                <a:lnTo>
                  <a:pt x="67650" y="34870"/>
                </a:lnTo>
                <a:lnTo>
                  <a:pt x="67700" y="34920"/>
                </a:lnTo>
                <a:lnTo>
                  <a:pt x="67940" y="35020"/>
                </a:lnTo>
                <a:lnTo>
                  <a:pt x="67960" y="35080"/>
                </a:lnTo>
                <a:lnTo>
                  <a:pt x="67980" y="35130"/>
                </a:lnTo>
                <a:lnTo>
                  <a:pt x="67990" y="35140"/>
                </a:lnTo>
                <a:lnTo>
                  <a:pt x="67990" y="35160"/>
                </a:lnTo>
                <a:lnTo>
                  <a:pt x="67990" y="35180"/>
                </a:lnTo>
                <a:lnTo>
                  <a:pt x="67970" y="35200"/>
                </a:lnTo>
                <a:lnTo>
                  <a:pt x="67940" y="35230"/>
                </a:lnTo>
                <a:lnTo>
                  <a:pt x="67880" y="35260"/>
                </a:lnTo>
                <a:lnTo>
                  <a:pt x="67850" y="35290"/>
                </a:lnTo>
                <a:lnTo>
                  <a:pt x="67820" y="35320"/>
                </a:lnTo>
                <a:lnTo>
                  <a:pt x="67800" y="35340"/>
                </a:lnTo>
                <a:lnTo>
                  <a:pt x="67770" y="35340"/>
                </a:lnTo>
                <a:lnTo>
                  <a:pt x="67750" y="35330"/>
                </a:lnTo>
                <a:lnTo>
                  <a:pt x="67720" y="35330"/>
                </a:lnTo>
                <a:lnTo>
                  <a:pt x="67520" y="35340"/>
                </a:lnTo>
                <a:lnTo>
                  <a:pt x="67500" y="35350"/>
                </a:lnTo>
                <a:lnTo>
                  <a:pt x="67450" y="35370"/>
                </a:lnTo>
                <a:lnTo>
                  <a:pt x="67430" y="35380"/>
                </a:lnTo>
                <a:lnTo>
                  <a:pt x="67400" y="35380"/>
                </a:lnTo>
                <a:lnTo>
                  <a:pt x="67340" y="35360"/>
                </a:lnTo>
                <a:lnTo>
                  <a:pt x="67320" y="35360"/>
                </a:lnTo>
                <a:lnTo>
                  <a:pt x="67300" y="35360"/>
                </a:lnTo>
                <a:lnTo>
                  <a:pt x="67280" y="35410"/>
                </a:lnTo>
                <a:lnTo>
                  <a:pt x="67270" y="35480"/>
                </a:lnTo>
                <a:lnTo>
                  <a:pt x="67260" y="35650"/>
                </a:lnTo>
                <a:lnTo>
                  <a:pt x="67250" y="35770"/>
                </a:lnTo>
                <a:lnTo>
                  <a:pt x="67200" y="35870"/>
                </a:lnTo>
                <a:lnTo>
                  <a:pt x="67190" y="35900"/>
                </a:lnTo>
                <a:lnTo>
                  <a:pt x="67170" y="35950"/>
                </a:lnTo>
                <a:lnTo>
                  <a:pt x="67170" y="36030"/>
                </a:lnTo>
                <a:lnTo>
                  <a:pt x="67200" y="36150"/>
                </a:lnTo>
                <a:lnTo>
                  <a:pt x="67220" y="36180"/>
                </a:lnTo>
                <a:lnTo>
                  <a:pt x="67340" y="36260"/>
                </a:lnTo>
                <a:lnTo>
                  <a:pt x="67390" y="36300"/>
                </a:lnTo>
                <a:lnTo>
                  <a:pt x="67420" y="36310"/>
                </a:lnTo>
                <a:lnTo>
                  <a:pt x="67450" y="36300"/>
                </a:lnTo>
                <a:lnTo>
                  <a:pt x="67490" y="36240"/>
                </a:lnTo>
                <a:lnTo>
                  <a:pt x="67490" y="36330"/>
                </a:lnTo>
                <a:lnTo>
                  <a:pt x="67510" y="36470"/>
                </a:lnTo>
                <a:lnTo>
                  <a:pt x="67490" y="36530"/>
                </a:lnTo>
                <a:lnTo>
                  <a:pt x="67450" y="36620"/>
                </a:lnTo>
                <a:lnTo>
                  <a:pt x="67440" y="36670"/>
                </a:lnTo>
                <a:lnTo>
                  <a:pt x="67380" y="3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