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Y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960" y="91450"/>
                </a:moveTo>
                <a:lnTo>
                  <a:pt x="46110" y="91450"/>
                </a:lnTo>
                <a:lnTo>
                  <a:pt x="46190" y="91450"/>
                </a:lnTo>
                <a:lnTo>
                  <a:pt x="46250" y="91450"/>
                </a:lnTo>
                <a:lnTo>
                  <a:pt x="46280" y="91440"/>
                </a:lnTo>
                <a:lnTo>
                  <a:pt x="46310" y="91430"/>
                </a:lnTo>
                <a:lnTo>
                  <a:pt x="46350" y="91410"/>
                </a:lnTo>
                <a:lnTo>
                  <a:pt x="46440" y="91360"/>
                </a:lnTo>
                <a:lnTo>
                  <a:pt x="46480" y="91330"/>
                </a:lnTo>
                <a:lnTo>
                  <a:pt x="46520" y="91280"/>
                </a:lnTo>
                <a:lnTo>
                  <a:pt x="46540" y="91200"/>
                </a:lnTo>
                <a:lnTo>
                  <a:pt x="46540" y="91140"/>
                </a:lnTo>
                <a:lnTo>
                  <a:pt x="46520" y="90950"/>
                </a:lnTo>
                <a:lnTo>
                  <a:pt x="46530" y="90810"/>
                </a:lnTo>
                <a:lnTo>
                  <a:pt x="46550" y="90690"/>
                </a:lnTo>
                <a:lnTo>
                  <a:pt x="46570" y="90640"/>
                </a:lnTo>
                <a:lnTo>
                  <a:pt x="46600" y="90580"/>
                </a:lnTo>
                <a:lnTo>
                  <a:pt x="46680" y="90520"/>
                </a:lnTo>
                <a:lnTo>
                  <a:pt x="46860" y="90450"/>
                </a:lnTo>
                <a:lnTo>
                  <a:pt x="47130" y="90400"/>
                </a:lnTo>
                <a:lnTo>
                  <a:pt x="47190" y="90380"/>
                </a:lnTo>
                <a:lnTo>
                  <a:pt x="47220" y="90340"/>
                </a:lnTo>
                <a:lnTo>
                  <a:pt x="47380" y="90070"/>
                </a:lnTo>
                <a:lnTo>
                  <a:pt x="47470" y="89960"/>
                </a:lnTo>
                <a:lnTo>
                  <a:pt x="47490" y="89950"/>
                </a:lnTo>
                <a:lnTo>
                  <a:pt x="47500" y="89930"/>
                </a:lnTo>
                <a:lnTo>
                  <a:pt x="47570" y="89800"/>
                </a:lnTo>
                <a:lnTo>
                  <a:pt x="47600" y="89770"/>
                </a:lnTo>
                <a:lnTo>
                  <a:pt x="47630" y="89740"/>
                </a:lnTo>
                <a:lnTo>
                  <a:pt x="47640" y="89660"/>
                </a:lnTo>
                <a:lnTo>
                  <a:pt x="47620" y="89410"/>
                </a:lnTo>
                <a:lnTo>
                  <a:pt x="47740" y="89480"/>
                </a:lnTo>
                <a:lnTo>
                  <a:pt x="47870" y="89600"/>
                </a:lnTo>
                <a:lnTo>
                  <a:pt x="47920" y="89630"/>
                </a:lnTo>
                <a:lnTo>
                  <a:pt x="47960" y="89640"/>
                </a:lnTo>
                <a:lnTo>
                  <a:pt x="48010" y="89630"/>
                </a:lnTo>
                <a:lnTo>
                  <a:pt x="48030" y="89630"/>
                </a:lnTo>
                <a:lnTo>
                  <a:pt x="48070" y="89640"/>
                </a:lnTo>
                <a:lnTo>
                  <a:pt x="48150" y="89660"/>
                </a:lnTo>
                <a:lnTo>
                  <a:pt x="48190" y="89670"/>
                </a:lnTo>
                <a:lnTo>
                  <a:pt x="48250" y="89670"/>
                </a:lnTo>
                <a:lnTo>
                  <a:pt x="48310" y="89660"/>
                </a:lnTo>
                <a:lnTo>
                  <a:pt x="48410" y="89620"/>
                </a:lnTo>
                <a:lnTo>
                  <a:pt x="48470" y="89580"/>
                </a:lnTo>
                <a:lnTo>
                  <a:pt x="48570" y="89490"/>
                </a:lnTo>
                <a:lnTo>
                  <a:pt x="48590" y="89470"/>
                </a:lnTo>
                <a:lnTo>
                  <a:pt x="48600" y="89460"/>
                </a:lnTo>
                <a:lnTo>
                  <a:pt x="48610" y="89440"/>
                </a:lnTo>
                <a:lnTo>
                  <a:pt x="48630" y="89410"/>
                </a:lnTo>
                <a:lnTo>
                  <a:pt x="48710" y="89240"/>
                </a:lnTo>
                <a:lnTo>
                  <a:pt x="48730" y="89220"/>
                </a:lnTo>
                <a:lnTo>
                  <a:pt x="48770" y="89190"/>
                </a:lnTo>
                <a:lnTo>
                  <a:pt x="48790" y="89190"/>
                </a:lnTo>
                <a:lnTo>
                  <a:pt x="48800" y="89200"/>
                </a:lnTo>
                <a:lnTo>
                  <a:pt x="48810" y="89220"/>
                </a:lnTo>
                <a:lnTo>
                  <a:pt x="48800" y="89290"/>
                </a:lnTo>
                <a:lnTo>
                  <a:pt x="48800" y="89340"/>
                </a:lnTo>
                <a:lnTo>
                  <a:pt x="48840" y="89490"/>
                </a:lnTo>
                <a:lnTo>
                  <a:pt x="48850" y="89510"/>
                </a:lnTo>
                <a:lnTo>
                  <a:pt x="48850" y="89530"/>
                </a:lnTo>
                <a:lnTo>
                  <a:pt x="48840" y="89550"/>
                </a:lnTo>
                <a:lnTo>
                  <a:pt x="48830" y="89590"/>
                </a:lnTo>
                <a:lnTo>
                  <a:pt x="48830" y="89620"/>
                </a:lnTo>
                <a:lnTo>
                  <a:pt x="48820" y="89640"/>
                </a:lnTo>
                <a:lnTo>
                  <a:pt x="48830" y="89660"/>
                </a:lnTo>
                <a:lnTo>
                  <a:pt x="48830" y="89670"/>
                </a:lnTo>
                <a:lnTo>
                  <a:pt x="48840" y="89680"/>
                </a:lnTo>
                <a:lnTo>
                  <a:pt x="48860" y="89710"/>
                </a:lnTo>
                <a:lnTo>
                  <a:pt x="48870" y="89730"/>
                </a:lnTo>
                <a:lnTo>
                  <a:pt x="48890" y="89760"/>
                </a:lnTo>
                <a:lnTo>
                  <a:pt x="48950" y="89880"/>
                </a:lnTo>
                <a:lnTo>
                  <a:pt x="48970" y="89900"/>
                </a:lnTo>
                <a:lnTo>
                  <a:pt x="49000" y="89930"/>
                </a:lnTo>
                <a:lnTo>
                  <a:pt x="49030" y="89940"/>
                </a:lnTo>
                <a:lnTo>
                  <a:pt x="49050" y="89940"/>
                </a:lnTo>
                <a:lnTo>
                  <a:pt x="49070" y="89940"/>
                </a:lnTo>
                <a:lnTo>
                  <a:pt x="49140" y="89900"/>
                </a:lnTo>
                <a:lnTo>
                  <a:pt x="49240" y="89870"/>
                </a:lnTo>
                <a:lnTo>
                  <a:pt x="49340" y="89860"/>
                </a:lnTo>
                <a:lnTo>
                  <a:pt x="49540" y="89810"/>
                </a:lnTo>
                <a:lnTo>
                  <a:pt x="49650" y="89800"/>
                </a:lnTo>
                <a:lnTo>
                  <a:pt x="49710" y="89820"/>
                </a:lnTo>
                <a:lnTo>
                  <a:pt x="49750" y="89820"/>
                </a:lnTo>
                <a:lnTo>
                  <a:pt x="49770" y="89820"/>
                </a:lnTo>
                <a:lnTo>
                  <a:pt x="49820" y="89790"/>
                </a:lnTo>
                <a:lnTo>
                  <a:pt x="49850" y="89770"/>
                </a:lnTo>
                <a:lnTo>
                  <a:pt x="49900" y="89730"/>
                </a:lnTo>
                <a:lnTo>
                  <a:pt x="50000" y="89680"/>
                </a:lnTo>
                <a:lnTo>
                  <a:pt x="50050" y="89660"/>
                </a:lnTo>
                <a:lnTo>
                  <a:pt x="50080" y="89660"/>
                </a:lnTo>
                <a:lnTo>
                  <a:pt x="50100" y="89670"/>
                </a:lnTo>
                <a:lnTo>
                  <a:pt x="50120" y="89680"/>
                </a:lnTo>
                <a:lnTo>
                  <a:pt x="50130" y="89690"/>
                </a:lnTo>
                <a:lnTo>
                  <a:pt x="50220" y="89820"/>
                </a:lnTo>
                <a:lnTo>
                  <a:pt x="50260" y="89900"/>
                </a:lnTo>
                <a:lnTo>
                  <a:pt x="50270" y="89920"/>
                </a:lnTo>
                <a:lnTo>
                  <a:pt x="50290" y="89940"/>
                </a:lnTo>
                <a:lnTo>
                  <a:pt x="50340" y="89970"/>
                </a:lnTo>
                <a:lnTo>
                  <a:pt x="50370" y="89980"/>
                </a:lnTo>
                <a:lnTo>
                  <a:pt x="50400" y="89980"/>
                </a:lnTo>
                <a:lnTo>
                  <a:pt x="50460" y="89970"/>
                </a:lnTo>
                <a:lnTo>
                  <a:pt x="50600" y="89910"/>
                </a:lnTo>
                <a:lnTo>
                  <a:pt x="50670" y="90000"/>
                </a:lnTo>
                <a:lnTo>
                  <a:pt x="50670" y="90040"/>
                </a:lnTo>
                <a:lnTo>
                  <a:pt x="50660" y="90050"/>
                </a:lnTo>
                <a:lnTo>
                  <a:pt x="50600" y="90110"/>
                </a:lnTo>
                <a:lnTo>
                  <a:pt x="50560" y="90150"/>
                </a:lnTo>
                <a:lnTo>
                  <a:pt x="50510" y="90230"/>
                </a:lnTo>
                <a:lnTo>
                  <a:pt x="50410" y="90340"/>
                </a:lnTo>
                <a:lnTo>
                  <a:pt x="50300" y="90490"/>
                </a:lnTo>
                <a:lnTo>
                  <a:pt x="50250" y="90550"/>
                </a:lnTo>
                <a:lnTo>
                  <a:pt x="50210" y="90580"/>
                </a:lnTo>
                <a:lnTo>
                  <a:pt x="50010" y="90600"/>
                </a:lnTo>
                <a:lnTo>
                  <a:pt x="49900" y="90630"/>
                </a:lnTo>
                <a:lnTo>
                  <a:pt x="49660" y="90710"/>
                </a:lnTo>
                <a:lnTo>
                  <a:pt x="49630" y="90730"/>
                </a:lnTo>
                <a:lnTo>
                  <a:pt x="49620" y="90750"/>
                </a:lnTo>
                <a:lnTo>
                  <a:pt x="49610" y="90760"/>
                </a:lnTo>
                <a:lnTo>
                  <a:pt x="49440" y="91650"/>
                </a:lnTo>
                <a:lnTo>
                  <a:pt x="49430" y="91810"/>
                </a:lnTo>
                <a:lnTo>
                  <a:pt x="49420" y="91890"/>
                </a:lnTo>
                <a:lnTo>
                  <a:pt x="49410" y="91910"/>
                </a:lnTo>
                <a:lnTo>
                  <a:pt x="49390" y="91930"/>
                </a:lnTo>
                <a:lnTo>
                  <a:pt x="49340" y="91970"/>
                </a:lnTo>
                <a:lnTo>
                  <a:pt x="49300" y="92010"/>
                </a:lnTo>
                <a:lnTo>
                  <a:pt x="49290" y="92040"/>
                </a:lnTo>
                <a:lnTo>
                  <a:pt x="49290" y="92060"/>
                </a:lnTo>
                <a:lnTo>
                  <a:pt x="49330" y="92130"/>
                </a:lnTo>
                <a:lnTo>
                  <a:pt x="49370" y="92250"/>
                </a:lnTo>
                <a:lnTo>
                  <a:pt x="49390" y="92290"/>
                </a:lnTo>
                <a:lnTo>
                  <a:pt x="49400" y="92300"/>
                </a:lnTo>
                <a:lnTo>
                  <a:pt x="49410" y="92310"/>
                </a:lnTo>
                <a:lnTo>
                  <a:pt x="49580" y="92420"/>
                </a:lnTo>
                <a:lnTo>
                  <a:pt x="49610" y="92450"/>
                </a:lnTo>
                <a:lnTo>
                  <a:pt x="49650" y="92510"/>
                </a:lnTo>
                <a:lnTo>
                  <a:pt x="49660" y="92530"/>
                </a:lnTo>
                <a:lnTo>
                  <a:pt x="49670" y="92570"/>
                </a:lnTo>
                <a:lnTo>
                  <a:pt x="49690" y="92690"/>
                </a:lnTo>
                <a:lnTo>
                  <a:pt x="49690" y="92710"/>
                </a:lnTo>
                <a:lnTo>
                  <a:pt x="49700" y="92730"/>
                </a:lnTo>
                <a:lnTo>
                  <a:pt x="49740" y="92770"/>
                </a:lnTo>
                <a:lnTo>
                  <a:pt x="49780" y="92790"/>
                </a:lnTo>
                <a:lnTo>
                  <a:pt x="49840" y="92810"/>
                </a:lnTo>
                <a:lnTo>
                  <a:pt x="49850" y="92820"/>
                </a:lnTo>
                <a:lnTo>
                  <a:pt x="49870" y="92840"/>
                </a:lnTo>
                <a:lnTo>
                  <a:pt x="49890" y="92870"/>
                </a:lnTo>
                <a:lnTo>
                  <a:pt x="49910" y="92920"/>
                </a:lnTo>
                <a:lnTo>
                  <a:pt x="49920" y="92970"/>
                </a:lnTo>
                <a:lnTo>
                  <a:pt x="49900" y="93330"/>
                </a:lnTo>
                <a:lnTo>
                  <a:pt x="49900" y="93380"/>
                </a:lnTo>
                <a:lnTo>
                  <a:pt x="49910" y="93400"/>
                </a:lnTo>
                <a:lnTo>
                  <a:pt x="49940" y="93470"/>
                </a:lnTo>
                <a:lnTo>
                  <a:pt x="49970" y="93510"/>
                </a:lnTo>
                <a:lnTo>
                  <a:pt x="49970" y="93540"/>
                </a:lnTo>
                <a:lnTo>
                  <a:pt x="49980" y="93590"/>
                </a:lnTo>
                <a:lnTo>
                  <a:pt x="49960" y="93780"/>
                </a:lnTo>
                <a:lnTo>
                  <a:pt x="49960" y="93810"/>
                </a:lnTo>
                <a:lnTo>
                  <a:pt x="49970" y="93830"/>
                </a:lnTo>
                <a:lnTo>
                  <a:pt x="49990" y="93880"/>
                </a:lnTo>
                <a:lnTo>
                  <a:pt x="49350" y="94130"/>
                </a:lnTo>
                <a:lnTo>
                  <a:pt x="49140" y="94270"/>
                </a:lnTo>
                <a:lnTo>
                  <a:pt x="48910" y="94380"/>
                </a:lnTo>
                <a:lnTo>
                  <a:pt x="48680" y="94420"/>
                </a:lnTo>
                <a:lnTo>
                  <a:pt x="48500" y="94510"/>
                </a:lnTo>
                <a:lnTo>
                  <a:pt x="48420" y="94790"/>
                </a:lnTo>
                <a:lnTo>
                  <a:pt x="48410" y="94920"/>
                </a:lnTo>
                <a:lnTo>
                  <a:pt x="48350" y="95040"/>
                </a:lnTo>
                <a:lnTo>
                  <a:pt x="48280" y="95150"/>
                </a:lnTo>
                <a:lnTo>
                  <a:pt x="48190" y="95230"/>
                </a:lnTo>
                <a:lnTo>
                  <a:pt x="47910" y="95400"/>
                </a:lnTo>
                <a:lnTo>
                  <a:pt x="47740" y="95450"/>
                </a:lnTo>
                <a:lnTo>
                  <a:pt x="47640" y="95410"/>
                </a:lnTo>
                <a:lnTo>
                  <a:pt x="47570" y="95260"/>
                </a:lnTo>
                <a:lnTo>
                  <a:pt x="47480" y="95110"/>
                </a:lnTo>
                <a:lnTo>
                  <a:pt x="47370" y="94980"/>
                </a:lnTo>
                <a:lnTo>
                  <a:pt x="47240" y="94890"/>
                </a:lnTo>
                <a:lnTo>
                  <a:pt x="47180" y="94880"/>
                </a:lnTo>
                <a:lnTo>
                  <a:pt x="47060" y="94880"/>
                </a:lnTo>
                <a:lnTo>
                  <a:pt x="47000" y="94860"/>
                </a:lnTo>
                <a:lnTo>
                  <a:pt x="46960" y="94810"/>
                </a:lnTo>
                <a:lnTo>
                  <a:pt x="46890" y="94670"/>
                </a:lnTo>
                <a:lnTo>
                  <a:pt x="46850" y="94600"/>
                </a:lnTo>
                <a:lnTo>
                  <a:pt x="46820" y="94550"/>
                </a:lnTo>
                <a:lnTo>
                  <a:pt x="46810" y="94480"/>
                </a:lnTo>
                <a:lnTo>
                  <a:pt x="46820" y="94410"/>
                </a:lnTo>
                <a:lnTo>
                  <a:pt x="46860" y="94340"/>
                </a:lnTo>
                <a:lnTo>
                  <a:pt x="47100" y="93850"/>
                </a:lnTo>
                <a:lnTo>
                  <a:pt x="47200" y="93780"/>
                </a:lnTo>
                <a:lnTo>
                  <a:pt x="47330" y="93760"/>
                </a:lnTo>
                <a:lnTo>
                  <a:pt x="47440" y="93720"/>
                </a:lnTo>
                <a:lnTo>
                  <a:pt x="47480" y="93610"/>
                </a:lnTo>
                <a:lnTo>
                  <a:pt x="47490" y="93490"/>
                </a:lnTo>
                <a:lnTo>
                  <a:pt x="47530" y="93300"/>
                </a:lnTo>
                <a:lnTo>
                  <a:pt x="47540" y="92960"/>
                </a:lnTo>
                <a:lnTo>
                  <a:pt x="47570" y="92720"/>
                </a:lnTo>
                <a:lnTo>
                  <a:pt x="47530" y="92600"/>
                </a:lnTo>
                <a:lnTo>
                  <a:pt x="47420" y="92520"/>
                </a:lnTo>
                <a:lnTo>
                  <a:pt x="47330" y="92430"/>
                </a:lnTo>
                <a:lnTo>
                  <a:pt x="47330" y="92290"/>
                </a:lnTo>
                <a:lnTo>
                  <a:pt x="47410" y="92190"/>
                </a:lnTo>
                <a:lnTo>
                  <a:pt x="47490" y="92160"/>
                </a:lnTo>
                <a:lnTo>
                  <a:pt x="47540" y="92110"/>
                </a:lnTo>
                <a:lnTo>
                  <a:pt x="47560" y="91960"/>
                </a:lnTo>
                <a:lnTo>
                  <a:pt x="47540" y="91840"/>
                </a:lnTo>
                <a:lnTo>
                  <a:pt x="47500" y="91760"/>
                </a:lnTo>
                <a:lnTo>
                  <a:pt x="47420" y="91730"/>
                </a:lnTo>
                <a:lnTo>
                  <a:pt x="47150" y="91790"/>
                </a:lnTo>
                <a:lnTo>
                  <a:pt x="47050" y="91760"/>
                </a:lnTo>
                <a:lnTo>
                  <a:pt x="46860" y="91600"/>
                </a:lnTo>
                <a:lnTo>
                  <a:pt x="46750" y="91630"/>
                </a:lnTo>
                <a:lnTo>
                  <a:pt x="46590" y="91800"/>
                </a:lnTo>
                <a:lnTo>
                  <a:pt x="46480" y="91820"/>
                </a:lnTo>
                <a:lnTo>
                  <a:pt x="46230" y="91760"/>
                </a:lnTo>
                <a:lnTo>
                  <a:pt x="46150" y="91750"/>
                </a:lnTo>
                <a:lnTo>
                  <a:pt x="46080" y="91780"/>
                </a:lnTo>
                <a:lnTo>
                  <a:pt x="46040" y="91820"/>
                </a:lnTo>
                <a:lnTo>
                  <a:pt x="46020" y="91820"/>
                </a:lnTo>
                <a:lnTo>
                  <a:pt x="45970" y="91730"/>
                </a:lnTo>
                <a:lnTo>
                  <a:pt x="45950" y="91680"/>
                </a:lnTo>
                <a:lnTo>
                  <a:pt x="45950" y="91510"/>
                </a:lnTo>
                <a:lnTo>
                  <a:pt x="45960" y="91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