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Uttaradit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Uttaradi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750" y="21810"/>
                </a:moveTo>
                <a:lnTo>
                  <a:pt x="46740" y="21820"/>
                </a:lnTo>
                <a:lnTo>
                  <a:pt x="46710" y="21850"/>
                </a:lnTo>
                <a:lnTo>
                  <a:pt x="46680" y="21870"/>
                </a:lnTo>
                <a:lnTo>
                  <a:pt x="46640" y="21890"/>
                </a:lnTo>
                <a:lnTo>
                  <a:pt x="46560" y="21920"/>
                </a:lnTo>
                <a:lnTo>
                  <a:pt x="46480" y="21930"/>
                </a:lnTo>
                <a:lnTo>
                  <a:pt x="46460" y="21930"/>
                </a:lnTo>
                <a:lnTo>
                  <a:pt x="46430" y="21920"/>
                </a:lnTo>
                <a:lnTo>
                  <a:pt x="46410" y="21910"/>
                </a:lnTo>
                <a:lnTo>
                  <a:pt x="46400" y="21900"/>
                </a:lnTo>
                <a:lnTo>
                  <a:pt x="46380" y="21840"/>
                </a:lnTo>
                <a:lnTo>
                  <a:pt x="46370" y="21820"/>
                </a:lnTo>
                <a:lnTo>
                  <a:pt x="46350" y="21810"/>
                </a:lnTo>
                <a:lnTo>
                  <a:pt x="46320" y="21810"/>
                </a:lnTo>
                <a:lnTo>
                  <a:pt x="46300" y="21810"/>
                </a:lnTo>
                <a:lnTo>
                  <a:pt x="46280" y="21810"/>
                </a:lnTo>
                <a:lnTo>
                  <a:pt x="46250" y="21830"/>
                </a:lnTo>
                <a:lnTo>
                  <a:pt x="46220" y="21860"/>
                </a:lnTo>
                <a:lnTo>
                  <a:pt x="46170" y="21920"/>
                </a:lnTo>
                <a:lnTo>
                  <a:pt x="46110" y="21990"/>
                </a:lnTo>
                <a:lnTo>
                  <a:pt x="46070" y="22070"/>
                </a:lnTo>
                <a:lnTo>
                  <a:pt x="46050" y="22160"/>
                </a:lnTo>
                <a:lnTo>
                  <a:pt x="46030" y="22200"/>
                </a:lnTo>
                <a:lnTo>
                  <a:pt x="45990" y="22230"/>
                </a:lnTo>
                <a:lnTo>
                  <a:pt x="45780" y="22380"/>
                </a:lnTo>
                <a:lnTo>
                  <a:pt x="45690" y="22460"/>
                </a:lnTo>
                <a:lnTo>
                  <a:pt x="45520" y="22750"/>
                </a:lnTo>
                <a:lnTo>
                  <a:pt x="45340" y="22920"/>
                </a:lnTo>
                <a:lnTo>
                  <a:pt x="45090" y="23030"/>
                </a:lnTo>
                <a:lnTo>
                  <a:pt x="45030" y="23080"/>
                </a:lnTo>
                <a:lnTo>
                  <a:pt x="45010" y="23110"/>
                </a:lnTo>
                <a:lnTo>
                  <a:pt x="44990" y="23140"/>
                </a:lnTo>
                <a:lnTo>
                  <a:pt x="44680" y="23370"/>
                </a:lnTo>
                <a:lnTo>
                  <a:pt x="44630" y="23430"/>
                </a:lnTo>
                <a:lnTo>
                  <a:pt x="44610" y="23470"/>
                </a:lnTo>
                <a:lnTo>
                  <a:pt x="44550" y="23580"/>
                </a:lnTo>
                <a:lnTo>
                  <a:pt x="44520" y="23600"/>
                </a:lnTo>
                <a:lnTo>
                  <a:pt x="44460" y="23620"/>
                </a:lnTo>
                <a:lnTo>
                  <a:pt x="44330" y="23660"/>
                </a:lnTo>
                <a:lnTo>
                  <a:pt x="44190" y="23690"/>
                </a:lnTo>
                <a:lnTo>
                  <a:pt x="44080" y="23720"/>
                </a:lnTo>
                <a:lnTo>
                  <a:pt x="44050" y="23720"/>
                </a:lnTo>
                <a:lnTo>
                  <a:pt x="44040" y="23720"/>
                </a:lnTo>
                <a:lnTo>
                  <a:pt x="44030" y="23710"/>
                </a:lnTo>
                <a:lnTo>
                  <a:pt x="44010" y="23670"/>
                </a:lnTo>
                <a:lnTo>
                  <a:pt x="44000" y="23650"/>
                </a:lnTo>
                <a:lnTo>
                  <a:pt x="43990" y="23640"/>
                </a:lnTo>
                <a:lnTo>
                  <a:pt x="43970" y="23630"/>
                </a:lnTo>
                <a:lnTo>
                  <a:pt x="43950" y="23620"/>
                </a:lnTo>
                <a:lnTo>
                  <a:pt x="43760" y="23630"/>
                </a:lnTo>
                <a:lnTo>
                  <a:pt x="43710" y="23630"/>
                </a:lnTo>
                <a:lnTo>
                  <a:pt x="43670" y="23640"/>
                </a:lnTo>
                <a:lnTo>
                  <a:pt x="43140" y="23840"/>
                </a:lnTo>
                <a:lnTo>
                  <a:pt x="43110" y="23860"/>
                </a:lnTo>
                <a:lnTo>
                  <a:pt x="43080" y="23900"/>
                </a:lnTo>
                <a:lnTo>
                  <a:pt x="43060" y="23920"/>
                </a:lnTo>
                <a:lnTo>
                  <a:pt x="43020" y="23930"/>
                </a:lnTo>
                <a:lnTo>
                  <a:pt x="42990" y="23920"/>
                </a:lnTo>
                <a:lnTo>
                  <a:pt x="42950" y="23900"/>
                </a:lnTo>
                <a:lnTo>
                  <a:pt x="42920" y="23900"/>
                </a:lnTo>
                <a:lnTo>
                  <a:pt x="42870" y="23910"/>
                </a:lnTo>
                <a:lnTo>
                  <a:pt x="42850" y="23910"/>
                </a:lnTo>
                <a:lnTo>
                  <a:pt x="42810" y="23940"/>
                </a:lnTo>
                <a:lnTo>
                  <a:pt x="42620" y="24100"/>
                </a:lnTo>
                <a:lnTo>
                  <a:pt x="42580" y="24150"/>
                </a:lnTo>
                <a:lnTo>
                  <a:pt x="42550" y="24200"/>
                </a:lnTo>
                <a:lnTo>
                  <a:pt x="42550" y="24220"/>
                </a:lnTo>
                <a:lnTo>
                  <a:pt x="42530" y="24280"/>
                </a:lnTo>
                <a:lnTo>
                  <a:pt x="42530" y="24310"/>
                </a:lnTo>
                <a:lnTo>
                  <a:pt x="42530" y="24330"/>
                </a:lnTo>
                <a:lnTo>
                  <a:pt x="42610" y="24660"/>
                </a:lnTo>
                <a:lnTo>
                  <a:pt x="42610" y="24670"/>
                </a:lnTo>
                <a:lnTo>
                  <a:pt x="42600" y="24700"/>
                </a:lnTo>
                <a:lnTo>
                  <a:pt x="42600" y="24720"/>
                </a:lnTo>
                <a:lnTo>
                  <a:pt x="42590" y="24740"/>
                </a:lnTo>
                <a:lnTo>
                  <a:pt x="42560" y="24770"/>
                </a:lnTo>
                <a:lnTo>
                  <a:pt x="42550" y="24790"/>
                </a:lnTo>
                <a:lnTo>
                  <a:pt x="42280" y="25000"/>
                </a:lnTo>
                <a:lnTo>
                  <a:pt x="42240" y="25010"/>
                </a:lnTo>
                <a:lnTo>
                  <a:pt x="42190" y="25030"/>
                </a:lnTo>
                <a:lnTo>
                  <a:pt x="42130" y="25010"/>
                </a:lnTo>
                <a:lnTo>
                  <a:pt x="42110" y="25000"/>
                </a:lnTo>
                <a:lnTo>
                  <a:pt x="42090" y="24980"/>
                </a:lnTo>
                <a:lnTo>
                  <a:pt x="42040" y="24970"/>
                </a:lnTo>
                <a:lnTo>
                  <a:pt x="41950" y="24990"/>
                </a:lnTo>
                <a:lnTo>
                  <a:pt x="41260" y="25200"/>
                </a:lnTo>
                <a:lnTo>
                  <a:pt x="41240" y="25200"/>
                </a:lnTo>
                <a:lnTo>
                  <a:pt x="41200" y="25180"/>
                </a:lnTo>
                <a:lnTo>
                  <a:pt x="41180" y="25160"/>
                </a:lnTo>
                <a:lnTo>
                  <a:pt x="41160" y="25130"/>
                </a:lnTo>
                <a:lnTo>
                  <a:pt x="41110" y="25120"/>
                </a:lnTo>
                <a:lnTo>
                  <a:pt x="40950" y="25190"/>
                </a:lnTo>
                <a:lnTo>
                  <a:pt x="40960" y="24920"/>
                </a:lnTo>
                <a:lnTo>
                  <a:pt x="40930" y="24770"/>
                </a:lnTo>
                <a:lnTo>
                  <a:pt x="40910" y="24720"/>
                </a:lnTo>
                <a:lnTo>
                  <a:pt x="40890" y="24680"/>
                </a:lnTo>
                <a:lnTo>
                  <a:pt x="40880" y="24660"/>
                </a:lnTo>
                <a:lnTo>
                  <a:pt x="40880" y="24640"/>
                </a:lnTo>
                <a:lnTo>
                  <a:pt x="40920" y="24560"/>
                </a:lnTo>
                <a:lnTo>
                  <a:pt x="40940" y="24520"/>
                </a:lnTo>
                <a:lnTo>
                  <a:pt x="40980" y="24480"/>
                </a:lnTo>
                <a:lnTo>
                  <a:pt x="41000" y="24460"/>
                </a:lnTo>
                <a:lnTo>
                  <a:pt x="41060" y="24430"/>
                </a:lnTo>
                <a:lnTo>
                  <a:pt x="41080" y="24410"/>
                </a:lnTo>
                <a:lnTo>
                  <a:pt x="41100" y="24360"/>
                </a:lnTo>
                <a:lnTo>
                  <a:pt x="41140" y="24260"/>
                </a:lnTo>
                <a:lnTo>
                  <a:pt x="41150" y="24190"/>
                </a:lnTo>
                <a:lnTo>
                  <a:pt x="41150" y="24150"/>
                </a:lnTo>
                <a:lnTo>
                  <a:pt x="41150" y="24080"/>
                </a:lnTo>
                <a:lnTo>
                  <a:pt x="41150" y="23860"/>
                </a:lnTo>
                <a:lnTo>
                  <a:pt x="41140" y="23820"/>
                </a:lnTo>
                <a:lnTo>
                  <a:pt x="41120" y="23810"/>
                </a:lnTo>
                <a:lnTo>
                  <a:pt x="41100" y="23800"/>
                </a:lnTo>
                <a:lnTo>
                  <a:pt x="41090" y="23780"/>
                </a:lnTo>
                <a:lnTo>
                  <a:pt x="41070" y="23760"/>
                </a:lnTo>
                <a:lnTo>
                  <a:pt x="41050" y="23710"/>
                </a:lnTo>
                <a:lnTo>
                  <a:pt x="41050" y="23690"/>
                </a:lnTo>
                <a:lnTo>
                  <a:pt x="41060" y="23670"/>
                </a:lnTo>
                <a:lnTo>
                  <a:pt x="41060" y="23660"/>
                </a:lnTo>
                <a:lnTo>
                  <a:pt x="41080" y="23650"/>
                </a:lnTo>
                <a:lnTo>
                  <a:pt x="41100" y="23640"/>
                </a:lnTo>
                <a:lnTo>
                  <a:pt x="41120" y="23630"/>
                </a:lnTo>
                <a:lnTo>
                  <a:pt x="41170" y="23620"/>
                </a:lnTo>
                <a:lnTo>
                  <a:pt x="41200" y="23610"/>
                </a:lnTo>
                <a:lnTo>
                  <a:pt x="41220" y="23580"/>
                </a:lnTo>
                <a:lnTo>
                  <a:pt x="41260" y="23530"/>
                </a:lnTo>
                <a:lnTo>
                  <a:pt x="41260" y="23490"/>
                </a:lnTo>
                <a:lnTo>
                  <a:pt x="41260" y="23470"/>
                </a:lnTo>
                <a:lnTo>
                  <a:pt x="41240" y="23440"/>
                </a:lnTo>
                <a:lnTo>
                  <a:pt x="41220" y="23410"/>
                </a:lnTo>
                <a:lnTo>
                  <a:pt x="41210" y="23390"/>
                </a:lnTo>
                <a:lnTo>
                  <a:pt x="41200" y="23340"/>
                </a:lnTo>
                <a:lnTo>
                  <a:pt x="41180" y="23290"/>
                </a:lnTo>
                <a:lnTo>
                  <a:pt x="41170" y="23270"/>
                </a:lnTo>
                <a:lnTo>
                  <a:pt x="41040" y="23120"/>
                </a:lnTo>
                <a:lnTo>
                  <a:pt x="40960" y="23060"/>
                </a:lnTo>
                <a:lnTo>
                  <a:pt x="40920" y="23030"/>
                </a:lnTo>
                <a:lnTo>
                  <a:pt x="40900" y="23020"/>
                </a:lnTo>
                <a:lnTo>
                  <a:pt x="40890" y="22990"/>
                </a:lnTo>
                <a:lnTo>
                  <a:pt x="40870" y="22940"/>
                </a:lnTo>
                <a:lnTo>
                  <a:pt x="40860" y="22910"/>
                </a:lnTo>
                <a:lnTo>
                  <a:pt x="40840" y="22890"/>
                </a:lnTo>
                <a:lnTo>
                  <a:pt x="40830" y="22880"/>
                </a:lnTo>
                <a:lnTo>
                  <a:pt x="40810" y="22880"/>
                </a:lnTo>
                <a:lnTo>
                  <a:pt x="40780" y="22870"/>
                </a:lnTo>
                <a:lnTo>
                  <a:pt x="40770" y="22860"/>
                </a:lnTo>
                <a:lnTo>
                  <a:pt x="40750" y="22840"/>
                </a:lnTo>
                <a:lnTo>
                  <a:pt x="40730" y="22790"/>
                </a:lnTo>
                <a:lnTo>
                  <a:pt x="40660" y="22710"/>
                </a:lnTo>
                <a:lnTo>
                  <a:pt x="40640" y="22670"/>
                </a:lnTo>
                <a:lnTo>
                  <a:pt x="40630" y="22640"/>
                </a:lnTo>
                <a:lnTo>
                  <a:pt x="40630" y="22610"/>
                </a:lnTo>
                <a:lnTo>
                  <a:pt x="40640" y="22590"/>
                </a:lnTo>
                <a:lnTo>
                  <a:pt x="40660" y="22580"/>
                </a:lnTo>
                <a:lnTo>
                  <a:pt x="40690" y="22550"/>
                </a:lnTo>
                <a:lnTo>
                  <a:pt x="40780" y="22500"/>
                </a:lnTo>
                <a:lnTo>
                  <a:pt x="40790" y="22490"/>
                </a:lnTo>
                <a:lnTo>
                  <a:pt x="40810" y="22480"/>
                </a:lnTo>
                <a:lnTo>
                  <a:pt x="40850" y="22430"/>
                </a:lnTo>
                <a:lnTo>
                  <a:pt x="40860" y="22400"/>
                </a:lnTo>
                <a:lnTo>
                  <a:pt x="40870" y="22370"/>
                </a:lnTo>
                <a:lnTo>
                  <a:pt x="40920" y="22110"/>
                </a:lnTo>
                <a:lnTo>
                  <a:pt x="40920" y="22050"/>
                </a:lnTo>
                <a:lnTo>
                  <a:pt x="40920" y="22010"/>
                </a:lnTo>
                <a:lnTo>
                  <a:pt x="40880" y="21850"/>
                </a:lnTo>
                <a:lnTo>
                  <a:pt x="40870" y="21830"/>
                </a:lnTo>
                <a:lnTo>
                  <a:pt x="40740" y="21670"/>
                </a:lnTo>
                <a:lnTo>
                  <a:pt x="40660" y="21610"/>
                </a:lnTo>
                <a:lnTo>
                  <a:pt x="40640" y="21590"/>
                </a:lnTo>
                <a:lnTo>
                  <a:pt x="40620" y="21570"/>
                </a:lnTo>
                <a:lnTo>
                  <a:pt x="40590" y="21530"/>
                </a:lnTo>
                <a:lnTo>
                  <a:pt x="40590" y="21490"/>
                </a:lnTo>
                <a:lnTo>
                  <a:pt x="40590" y="21460"/>
                </a:lnTo>
                <a:lnTo>
                  <a:pt x="40610" y="21420"/>
                </a:lnTo>
                <a:lnTo>
                  <a:pt x="40610" y="21390"/>
                </a:lnTo>
                <a:lnTo>
                  <a:pt x="40600" y="21370"/>
                </a:lnTo>
                <a:lnTo>
                  <a:pt x="40590" y="21350"/>
                </a:lnTo>
                <a:lnTo>
                  <a:pt x="40580" y="21330"/>
                </a:lnTo>
                <a:lnTo>
                  <a:pt x="40560" y="21320"/>
                </a:lnTo>
                <a:lnTo>
                  <a:pt x="40550" y="21310"/>
                </a:lnTo>
                <a:lnTo>
                  <a:pt x="40530" y="21300"/>
                </a:lnTo>
                <a:lnTo>
                  <a:pt x="40510" y="21290"/>
                </a:lnTo>
                <a:lnTo>
                  <a:pt x="40470" y="21240"/>
                </a:lnTo>
                <a:lnTo>
                  <a:pt x="40440" y="21210"/>
                </a:lnTo>
                <a:lnTo>
                  <a:pt x="40550" y="21210"/>
                </a:lnTo>
                <a:lnTo>
                  <a:pt x="40600" y="21220"/>
                </a:lnTo>
                <a:lnTo>
                  <a:pt x="40630" y="21240"/>
                </a:lnTo>
                <a:lnTo>
                  <a:pt x="40720" y="21320"/>
                </a:lnTo>
                <a:lnTo>
                  <a:pt x="40760" y="21340"/>
                </a:lnTo>
                <a:lnTo>
                  <a:pt x="40790" y="21340"/>
                </a:lnTo>
                <a:lnTo>
                  <a:pt x="40820" y="21320"/>
                </a:lnTo>
                <a:lnTo>
                  <a:pt x="40860" y="21260"/>
                </a:lnTo>
                <a:lnTo>
                  <a:pt x="40890" y="21230"/>
                </a:lnTo>
                <a:lnTo>
                  <a:pt x="41000" y="21150"/>
                </a:lnTo>
                <a:lnTo>
                  <a:pt x="41020" y="21120"/>
                </a:lnTo>
                <a:lnTo>
                  <a:pt x="41030" y="21090"/>
                </a:lnTo>
                <a:lnTo>
                  <a:pt x="41030" y="21070"/>
                </a:lnTo>
                <a:lnTo>
                  <a:pt x="41040" y="21050"/>
                </a:lnTo>
                <a:lnTo>
                  <a:pt x="41060" y="21040"/>
                </a:lnTo>
                <a:lnTo>
                  <a:pt x="41180" y="21030"/>
                </a:lnTo>
                <a:lnTo>
                  <a:pt x="41210" y="21020"/>
                </a:lnTo>
                <a:lnTo>
                  <a:pt x="41320" y="20980"/>
                </a:lnTo>
                <a:lnTo>
                  <a:pt x="41350" y="20980"/>
                </a:lnTo>
                <a:lnTo>
                  <a:pt x="41380" y="20990"/>
                </a:lnTo>
                <a:lnTo>
                  <a:pt x="41400" y="21000"/>
                </a:lnTo>
                <a:lnTo>
                  <a:pt x="41420" y="21000"/>
                </a:lnTo>
                <a:lnTo>
                  <a:pt x="41440" y="21010"/>
                </a:lnTo>
                <a:lnTo>
                  <a:pt x="41460" y="21010"/>
                </a:lnTo>
                <a:lnTo>
                  <a:pt x="41510" y="20990"/>
                </a:lnTo>
                <a:lnTo>
                  <a:pt x="41820" y="20870"/>
                </a:lnTo>
                <a:lnTo>
                  <a:pt x="41870" y="20850"/>
                </a:lnTo>
                <a:lnTo>
                  <a:pt x="41910" y="20820"/>
                </a:lnTo>
                <a:lnTo>
                  <a:pt x="42060" y="20680"/>
                </a:lnTo>
                <a:lnTo>
                  <a:pt x="42260" y="20550"/>
                </a:lnTo>
                <a:lnTo>
                  <a:pt x="42380" y="20440"/>
                </a:lnTo>
                <a:lnTo>
                  <a:pt x="42410" y="20410"/>
                </a:lnTo>
                <a:lnTo>
                  <a:pt x="42450" y="20340"/>
                </a:lnTo>
                <a:lnTo>
                  <a:pt x="42470" y="20300"/>
                </a:lnTo>
                <a:lnTo>
                  <a:pt x="42490" y="20290"/>
                </a:lnTo>
                <a:lnTo>
                  <a:pt x="42520" y="20270"/>
                </a:lnTo>
                <a:lnTo>
                  <a:pt x="42680" y="20230"/>
                </a:lnTo>
                <a:lnTo>
                  <a:pt x="42730" y="20230"/>
                </a:lnTo>
                <a:lnTo>
                  <a:pt x="42770" y="20240"/>
                </a:lnTo>
                <a:lnTo>
                  <a:pt x="42790" y="20250"/>
                </a:lnTo>
                <a:lnTo>
                  <a:pt x="42800" y="20260"/>
                </a:lnTo>
                <a:lnTo>
                  <a:pt x="42810" y="20280"/>
                </a:lnTo>
                <a:lnTo>
                  <a:pt x="42830" y="20320"/>
                </a:lnTo>
                <a:lnTo>
                  <a:pt x="42840" y="20340"/>
                </a:lnTo>
                <a:lnTo>
                  <a:pt x="42860" y="20350"/>
                </a:lnTo>
                <a:lnTo>
                  <a:pt x="42900" y="20390"/>
                </a:lnTo>
                <a:lnTo>
                  <a:pt x="42910" y="20410"/>
                </a:lnTo>
                <a:lnTo>
                  <a:pt x="42940" y="20460"/>
                </a:lnTo>
                <a:lnTo>
                  <a:pt x="43020" y="20560"/>
                </a:lnTo>
                <a:lnTo>
                  <a:pt x="43030" y="20580"/>
                </a:lnTo>
                <a:lnTo>
                  <a:pt x="43050" y="20620"/>
                </a:lnTo>
                <a:lnTo>
                  <a:pt x="43060" y="20640"/>
                </a:lnTo>
                <a:lnTo>
                  <a:pt x="43090" y="20620"/>
                </a:lnTo>
                <a:lnTo>
                  <a:pt x="43130" y="20560"/>
                </a:lnTo>
                <a:lnTo>
                  <a:pt x="43200" y="20410"/>
                </a:lnTo>
                <a:lnTo>
                  <a:pt x="43220" y="20350"/>
                </a:lnTo>
                <a:lnTo>
                  <a:pt x="43230" y="20300"/>
                </a:lnTo>
                <a:lnTo>
                  <a:pt x="43220" y="20280"/>
                </a:lnTo>
                <a:lnTo>
                  <a:pt x="43220" y="20250"/>
                </a:lnTo>
                <a:lnTo>
                  <a:pt x="43230" y="20150"/>
                </a:lnTo>
                <a:lnTo>
                  <a:pt x="43240" y="20120"/>
                </a:lnTo>
                <a:lnTo>
                  <a:pt x="43260" y="20080"/>
                </a:lnTo>
                <a:lnTo>
                  <a:pt x="43350" y="19980"/>
                </a:lnTo>
                <a:lnTo>
                  <a:pt x="43360" y="19970"/>
                </a:lnTo>
                <a:lnTo>
                  <a:pt x="43430" y="19930"/>
                </a:lnTo>
                <a:lnTo>
                  <a:pt x="43570" y="19880"/>
                </a:lnTo>
                <a:lnTo>
                  <a:pt x="43600" y="19900"/>
                </a:lnTo>
                <a:lnTo>
                  <a:pt x="43620" y="19910"/>
                </a:lnTo>
                <a:lnTo>
                  <a:pt x="43650" y="19910"/>
                </a:lnTo>
                <a:lnTo>
                  <a:pt x="43670" y="19910"/>
                </a:lnTo>
                <a:lnTo>
                  <a:pt x="43700" y="19900"/>
                </a:lnTo>
                <a:lnTo>
                  <a:pt x="43740" y="19880"/>
                </a:lnTo>
                <a:lnTo>
                  <a:pt x="43770" y="19870"/>
                </a:lnTo>
                <a:lnTo>
                  <a:pt x="43800" y="19870"/>
                </a:lnTo>
                <a:lnTo>
                  <a:pt x="43890" y="19890"/>
                </a:lnTo>
                <a:lnTo>
                  <a:pt x="43920" y="19890"/>
                </a:lnTo>
                <a:lnTo>
                  <a:pt x="43990" y="19870"/>
                </a:lnTo>
                <a:lnTo>
                  <a:pt x="44120" y="19870"/>
                </a:lnTo>
                <a:lnTo>
                  <a:pt x="44140" y="19820"/>
                </a:lnTo>
                <a:lnTo>
                  <a:pt x="44170" y="19800"/>
                </a:lnTo>
                <a:lnTo>
                  <a:pt x="44200" y="19790"/>
                </a:lnTo>
                <a:lnTo>
                  <a:pt x="44270" y="19800"/>
                </a:lnTo>
                <a:lnTo>
                  <a:pt x="44300" y="19800"/>
                </a:lnTo>
                <a:lnTo>
                  <a:pt x="44330" y="19790"/>
                </a:lnTo>
                <a:lnTo>
                  <a:pt x="44410" y="19720"/>
                </a:lnTo>
                <a:lnTo>
                  <a:pt x="44460" y="19670"/>
                </a:lnTo>
                <a:lnTo>
                  <a:pt x="44490" y="19660"/>
                </a:lnTo>
                <a:lnTo>
                  <a:pt x="44540" y="19660"/>
                </a:lnTo>
                <a:lnTo>
                  <a:pt x="44710" y="19730"/>
                </a:lnTo>
                <a:lnTo>
                  <a:pt x="44780" y="19730"/>
                </a:lnTo>
                <a:lnTo>
                  <a:pt x="44800" y="19730"/>
                </a:lnTo>
                <a:lnTo>
                  <a:pt x="44890" y="19730"/>
                </a:lnTo>
                <a:lnTo>
                  <a:pt x="44910" y="19730"/>
                </a:lnTo>
                <a:lnTo>
                  <a:pt x="44960" y="19740"/>
                </a:lnTo>
                <a:lnTo>
                  <a:pt x="45050" y="19750"/>
                </a:lnTo>
                <a:lnTo>
                  <a:pt x="45070" y="19760"/>
                </a:lnTo>
                <a:lnTo>
                  <a:pt x="45090" y="19760"/>
                </a:lnTo>
                <a:lnTo>
                  <a:pt x="45100" y="19780"/>
                </a:lnTo>
                <a:lnTo>
                  <a:pt x="45140" y="19800"/>
                </a:lnTo>
                <a:lnTo>
                  <a:pt x="45160" y="19810"/>
                </a:lnTo>
                <a:lnTo>
                  <a:pt x="45210" y="19810"/>
                </a:lnTo>
                <a:lnTo>
                  <a:pt x="45330" y="19800"/>
                </a:lnTo>
                <a:lnTo>
                  <a:pt x="45360" y="19800"/>
                </a:lnTo>
                <a:lnTo>
                  <a:pt x="45460" y="19810"/>
                </a:lnTo>
                <a:lnTo>
                  <a:pt x="45560" y="19820"/>
                </a:lnTo>
                <a:lnTo>
                  <a:pt x="45590" y="19820"/>
                </a:lnTo>
                <a:lnTo>
                  <a:pt x="45640" y="19780"/>
                </a:lnTo>
                <a:lnTo>
                  <a:pt x="45880" y="19560"/>
                </a:lnTo>
                <a:lnTo>
                  <a:pt x="46010" y="19470"/>
                </a:lnTo>
                <a:lnTo>
                  <a:pt x="46030" y="19460"/>
                </a:lnTo>
                <a:lnTo>
                  <a:pt x="46050" y="19450"/>
                </a:lnTo>
                <a:lnTo>
                  <a:pt x="46080" y="19440"/>
                </a:lnTo>
                <a:lnTo>
                  <a:pt x="46090" y="19410"/>
                </a:lnTo>
                <a:lnTo>
                  <a:pt x="46110" y="19360"/>
                </a:lnTo>
                <a:lnTo>
                  <a:pt x="46180" y="19220"/>
                </a:lnTo>
                <a:lnTo>
                  <a:pt x="46200" y="19150"/>
                </a:lnTo>
                <a:lnTo>
                  <a:pt x="46220" y="19130"/>
                </a:lnTo>
                <a:lnTo>
                  <a:pt x="46250" y="19100"/>
                </a:lnTo>
                <a:lnTo>
                  <a:pt x="46350" y="19040"/>
                </a:lnTo>
                <a:lnTo>
                  <a:pt x="46370" y="19020"/>
                </a:lnTo>
                <a:lnTo>
                  <a:pt x="46380" y="19000"/>
                </a:lnTo>
                <a:lnTo>
                  <a:pt x="46380" y="18960"/>
                </a:lnTo>
                <a:lnTo>
                  <a:pt x="46370" y="18940"/>
                </a:lnTo>
                <a:lnTo>
                  <a:pt x="46350" y="18920"/>
                </a:lnTo>
                <a:lnTo>
                  <a:pt x="46310" y="18900"/>
                </a:lnTo>
                <a:lnTo>
                  <a:pt x="46300" y="18890"/>
                </a:lnTo>
                <a:lnTo>
                  <a:pt x="46300" y="18870"/>
                </a:lnTo>
                <a:lnTo>
                  <a:pt x="46330" y="18840"/>
                </a:lnTo>
                <a:lnTo>
                  <a:pt x="46430" y="18760"/>
                </a:lnTo>
                <a:lnTo>
                  <a:pt x="46460" y="18730"/>
                </a:lnTo>
                <a:lnTo>
                  <a:pt x="46480" y="18700"/>
                </a:lnTo>
                <a:lnTo>
                  <a:pt x="46490" y="18650"/>
                </a:lnTo>
                <a:lnTo>
                  <a:pt x="46490" y="18620"/>
                </a:lnTo>
                <a:lnTo>
                  <a:pt x="46470" y="18600"/>
                </a:lnTo>
                <a:lnTo>
                  <a:pt x="46460" y="18590"/>
                </a:lnTo>
                <a:lnTo>
                  <a:pt x="46450" y="18570"/>
                </a:lnTo>
                <a:lnTo>
                  <a:pt x="46450" y="18550"/>
                </a:lnTo>
                <a:lnTo>
                  <a:pt x="46460" y="18530"/>
                </a:lnTo>
                <a:lnTo>
                  <a:pt x="46530" y="18410"/>
                </a:lnTo>
                <a:lnTo>
                  <a:pt x="46820" y="18150"/>
                </a:lnTo>
                <a:lnTo>
                  <a:pt x="47040" y="18010"/>
                </a:lnTo>
                <a:lnTo>
                  <a:pt x="47420" y="17700"/>
                </a:lnTo>
                <a:lnTo>
                  <a:pt x="47450" y="17650"/>
                </a:lnTo>
                <a:lnTo>
                  <a:pt x="47500" y="17690"/>
                </a:lnTo>
                <a:lnTo>
                  <a:pt x="47880" y="17870"/>
                </a:lnTo>
                <a:lnTo>
                  <a:pt x="47940" y="17950"/>
                </a:lnTo>
                <a:lnTo>
                  <a:pt x="47920" y="17990"/>
                </a:lnTo>
                <a:lnTo>
                  <a:pt x="47820" y="18110"/>
                </a:lnTo>
                <a:lnTo>
                  <a:pt x="47790" y="18150"/>
                </a:lnTo>
                <a:lnTo>
                  <a:pt x="47780" y="18220"/>
                </a:lnTo>
                <a:lnTo>
                  <a:pt x="47780" y="18440"/>
                </a:lnTo>
                <a:lnTo>
                  <a:pt x="47800" y="18480"/>
                </a:lnTo>
                <a:lnTo>
                  <a:pt x="47850" y="18610"/>
                </a:lnTo>
                <a:lnTo>
                  <a:pt x="47880" y="18640"/>
                </a:lnTo>
                <a:lnTo>
                  <a:pt x="47920" y="18670"/>
                </a:lnTo>
                <a:lnTo>
                  <a:pt x="47960" y="18700"/>
                </a:lnTo>
                <a:lnTo>
                  <a:pt x="47980" y="18750"/>
                </a:lnTo>
                <a:lnTo>
                  <a:pt x="47970" y="18850"/>
                </a:lnTo>
                <a:lnTo>
                  <a:pt x="47880" y="19090"/>
                </a:lnTo>
                <a:lnTo>
                  <a:pt x="47860" y="19200"/>
                </a:lnTo>
                <a:lnTo>
                  <a:pt x="47880" y="19320"/>
                </a:lnTo>
                <a:lnTo>
                  <a:pt x="47980" y="19560"/>
                </a:lnTo>
                <a:lnTo>
                  <a:pt x="48000" y="19640"/>
                </a:lnTo>
                <a:lnTo>
                  <a:pt x="47950" y="19720"/>
                </a:lnTo>
                <a:lnTo>
                  <a:pt x="47930" y="19740"/>
                </a:lnTo>
                <a:lnTo>
                  <a:pt x="47920" y="19740"/>
                </a:lnTo>
                <a:lnTo>
                  <a:pt x="47910" y="19750"/>
                </a:lnTo>
                <a:lnTo>
                  <a:pt x="47900" y="19760"/>
                </a:lnTo>
                <a:lnTo>
                  <a:pt x="47890" y="19760"/>
                </a:lnTo>
                <a:lnTo>
                  <a:pt x="47760" y="19840"/>
                </a:lnTo>
                <a:lnTo>
                  <a:pt x="47680" y="19910"/>
                </a:lnTo>
                <a:lnTo>
                  <a:pt x="47580" y="20080"/>
                </a:lnTo>
                <a:lnTo>
                  <a:pt x="47500" y="20240"/>
                </a:lnTo>
                <a:lnTo>
                  <a:pt x="47410" y="20390"/>
                </a:lnTo>
                <a:lnTo>
                  <a:pt x="47250" y="20530"/>
                </a:lnTo>
                <a:lnTo>
                  <a:pt x="47060" y="20630"/>
                </a:lnTo>
                <a:lnTo>
                  <a:pt x="47020" y="20700"/>
                </a:lnTo>
                <a:lnTo>
                  <a:pt x="47000" y="20830"/>
                </a:lnTo>
                <a:lnTo>
                  <a:pt x="47010" y="21040"/>
                </a:lnTo>
                <a:lnTo>
                  <a:pt x="46980" y="21120"/>
                </a:lnTo>
                <a:lnTo>
                  <a:pt x="46860" y="21170"/>
                </a:lnTo>
                <a:lnTo>
                  <a:pt x="46820" y="21210"/>
                </a:lnTo>
                <a:lnTo>
                  <a:pt x="46810" y="21250"/>
                </a:lnTo>
                <a:lnTo>
                  <a:pt x="46820" y="21290"/>
                </a:lnTo>
                <a:lnTo>
                  <a:pt x="46860" y="21330"/>
                </a:lnTo>
                <a:lnTo>
                  <a:pt x="46870" y="21340"/>
                </a:lnTo>
                <a:lnTo>
                  <a:pt x="46870" y="21360"/>
                </a:lnTo>
                <a:lnTo>
                  <a:pt x="46870" y="21370"/>
                </a:lnTo>
                <a:lnTo>
                  <a:pt x="46860" y="21380"/>
                </a:lnTo>
                <a:lnTo>
                  <a:pt x="46800" y="21420"/>
                </a:lnTo>
                <a:lnTo>
                  <a:pt x="46770" y="21460"/>
                </a:lnTo>
                <a:lnTo>
                  <a:pt x="46750" y="21510"/>
                </a:lnTo>
                <a:lnTo>
                  <a:pt x="46770" y="21570"/>
                </a:lnTo>
                <a:lnTo>
                  <a:pt x="46780" y="21700"/>
                </a:lnTo>
                <a:lnTo>
                  <a:pt x="46750" y="21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