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Uthai Thani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Uthai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980" y="37270"/>
                </a:moveTo>
                <a:lnTo>
                  <a:pt x="35070" y="37180"/>
                </a:lnTo>
                <a:lnTo>
                  <a:pt x="35130" y="37100"/>
                </a:lnTo>
                <a:lnTo>
                  <a:pt x="35190" y="36980"/>
                </a:lnTo>
                <a:lnTo>
                  <a:pt x="35210" y="36920"/>
                </a:lnTo>
                <a:lnTo>
                  <a:pt x="35220" y="36880"/>
                </a:lnTo>
                <a:lnTo>
                  <a:pt x="35220" y="36840"/>
                </a:lnTo>
                <a:lnTo>
                  <a:pt x="35240" y="36720"/>
                </a:lnTo>
                <a:lnTo>
                  <a:pt x="35330" y="36430"/>
                </a:lnTo>
                <a:lnTo>
                  <a:pt x="35330" y="36370"/>
                </a:lnTo>
                <a:lnTo>
                  <a:pt x="35350" y="36330"/>
                </a:lnTo>
                <a:lnTo>
                  <a:pt x="35370" y="36290"/>
                </a:lnTo>
                <a:lnTo>
                  <a:pt x="35410" y="36240"/>
                </a:lnTo>
                <a:lnTo>
                  <a:pt x="35430" y="36200"/>
                </a:lnTo>
                <a:lnTo>
                  <a:pt x="35430" y="36170"/>
                </a:lnTo>
                <a:lnTo>
                  <a:pt x="35430" y="36150"/>
                </a:lnTo>
                <a:lnTo>
                  <a:pt x="35410" y="36110"/>
                </a:lnTo>
                <a:lnTo>
                  <a:pt x="35410" y="36090"/>
                </a:lnTo>
                <a:lnTo>
                  <a:pt x="35400" y="36070"/>
                </a:lnTo>
                <a:lnTo>
                  <a:pt x="35420" y="35810"/>
                </a:lnTo>
                <a:lnTo>
                  <a:pt x="35440" y="35750"/>
                </a:lnTo>
                <a:lnTo>
                  <a:pt x="35470" y="35670"/>
                </a:lnTo>
                <a:lnTo>
                  <a:pt x="35490" y="35640"/>
                </a:lnTo>
                <a:lnTo>
                  <a:pt x="35490" y="35610"/>
                </a:lnTo>
                <a:lnTo>
                  <a:pt x="35480" y="35580"/>
                </a:lnTo>
                <a:lnTo>
                  <a:pt x="35470" y="35570"/>
                </a:lnTo>
                <a:lnTo>
                  <a:pt x="35460" y="35550"/>
                </a:lnTo>
                <a:lnTo>
                  <a:pt x="35390" y="35510"/>
                </a:lnTo>
                <a:lnTo>
                  <a:pt x="35380" y="35490"/>
                </a:lnTo>
                <a:lnTo>
                  <a:pt x="35360" y="35480"/>
                </a:lnTo>
                <a:lnTo>
                  <a:pt x="35360" y="35460"/>
                </a:lnTo>
                <a:lnTo>
                  <a:pt x="35350" y="35440"/>
                </a:lnTo>
                <a:lnTo>
                  <a:pt x="35340" y="35260"/>
                </a:lnTo>
                <a:lnTo>
                  <a:pt x="35350" y="35230"/>
                </a:lnTo>
                <a:lnTo>
                  <a:pt x="35360" y="35200"/>
                </a:lnTo>
                <a:lnTo>
                  <a:pt x="35430" y="35150"/>
                </a:lnTo>
                <a:lnTo>
                  <a:pt x="35500" y="35110"/>
                </a:lnTo>
                <a:lnTo>
                  <a:pt x="35520" y="35090"/>
                </a:lnTo>
                <a:lnTo>
                  <a:pt x="35550" y="35060"/>
                </a:lnTo>
                <a:lnTo>
                  <a:pt x="35590" y="34940"/>
                </a:lnTo>
                <a:lnTo>
                  <a:pt x="35610" y="34910"/>
                </a:lnTo>
                <a:lnTo>
                  <a:pt x="35620" y="34900"/>
                </a:lnTo>
                <a:lnTo>
                  <a:pt x="35670" y="34840"/>
                </a:lnTo>
                <a:lnTo>
                  <a:pt x="35710" y="34760"/>
                </a:lnTo>
                <a:lnTo>
                  <a:pt x="35720" y="34720"/>
                </a:lnTo>
                <a:lnTo>
                  <a:pt x="35720" y="34680"/>
                </a:lnTo>
                <a:lnTo>
                  <a:pt x="35720" y="34660"/>
                </a:lnTo>
                <a:lnTo>
                  <a:pt x="35730" y="34480"/>
                </a:lnTo>
                <a:lnTo>
                  <a:pt x="35750" y="34410"/>
                </a:lnTo>
                <a:lnTo>
                  <a:pt x="35780" y="34300"/>
                </a:lnTo>
                <a:lnTo>
                  <a:pt x="35800" y="34250"/>
                </a:lnTo>
                <a:lnTo>
                  <a:pt x="35830" y="34190"/>
                </a:lnTo>
                <a:lnTo>
                  <a:pt x="35840" y="34160"/>
                </a:lnTo>
                <a:lnTo>
                  <a:pt x="35840" y="34130"/>
                </a:lnTo>
                <a:lnTo>
                  <a:pt x="35820" y="34090"/>
                </a:lnTo>
                <a:lnTo>
                  <a:pt x="35820" y="34020"/>
                </a:lnTo>
                <a:lnTo>
                  <a:pt x="35820" y="33870"/>
                </a:lnTo>
                <a:lnTo>
                  <a:pt x="35910" y="33870"/>
                </a:lnTo>
                <a:lnTo>
                  <a:pt x="36060" y="33850"/>
                </a:lnTo>
                <a:lnTo>
                  <a:pt x="36110" y="33860"/>
                </a:lnTo>
                <a:lnTo>
                  <a:pt x="36170" y="33890"/>
                </a:lnTo>
                <a:lnTo>
                  <a:pt x="36290" y="33960"/>
                </a:lnTo>
                <a:lnTo>
                  <a:pt x="36390" y="34040"/>
                </a:lnTo>
                <a:lnTo>
                  <a:pt x="36430" y="34060"/>
                </a:lnTo>
                <a:lnTo>
                  <a:pt x="36450" y="34080"/>
                </a:lnTo>
                <a:lnTo>
                  <a:pt x="36460" y="34100"/>
                </a:lnTo>
                <a:lnTo>
                  <a:pt x="36480" y="34150"/>
                </a:lnTo>
                <a:lnTo>
                  <a:pt x="36510" y="34180"/>
                </a:lnTo>
                <a:lnTo>
                  <a:pt x="36540" y="34200"/>
                </a:lnTo>
                <a:lnTo>
                  <a:pt x="36700" y="34290"/>
                </a:lnTo>
                <a:lnTo>
                  <a:pt x="36760" y="34340"/>
                </a:lnTo>
                <a:lnTo>
                  <a:pt x="37220" y="34550"/>
                </a:lnTo>
                <a:lnTo>
                  <a:pt x="37270" y="34590"/>
                </a:lnTo>
                <a:lnTo>
                  <a:pt x="37320" y="34740"/>
                </a:lnTo>
                <a:lnTo>
                  <a:pt x="37330" y="34750"/>
                </a:lnTo>
                <a:lnTo>
                  <a:pt x="37340" y="34770"/>
                </a:lnTo>
                <a:lnTo>
                  <a:pt x="37360" y="34790"/>
                </a:lnTo>
                <a:lnTo>
                  <a:pt x="37380" y="34800"/>
                </a:lnTo>
                <a:lnTo>
                  <a:pt x="37570" y="34880"/>
                </a:lnTo>
                <a:lnTo>
                  <a:pt x="37640" y="34930"/>
                </a:lnTo>
                <a:lnTo>
                  <a:pt x="37750" y="35020"/>
                </a:lnTo>
                <a:lnTo>
                  <a:pt x="37800" y="35050"/>
                </a:lnTo>
                <a:lnTo>
                  <a:pt x="37890" y="35140"/>
                </a:lnTo>
                <a:lnTo>
                  <a:pt x="37910" y="35150"/>
                </a:lnTo>
                <a:lnTo>
                  <a:pt x="37950" y="35160"/>
                </a:lnTo>
                <a:lnTo>
                  <a:pt x="38010" y="35160"/>
                </a:lnTo>
                <a:lnTo>
                  <a:pt x="38070" y="35170"/>
                </a:lnTo>
                <a:lnTo>
                  <a:pt x="38140" y="35170"/>
                </a:lnTo>
                <a:lnTo>
                  <a:pt x="38160" y="35160"/>
                </a:lnTo>
                <a:lnTo>
                  <a:pt x="38200" y="35150"/>
                </a:lnTo>
                <a:lnTo>
                  <a:pt x="38290" y="35090"/>
                </a:lnTo>
                <a:lnTo>
                  <a:pt x="38380" y="35040"/>
                </a:lnTo>
                <a:lnTo>
                  <a:pt x="38410" y="35020"/>
                </a:lnTo>
                <a:lnTo>
                  <a:pt x="38440" y="34990"/>
                </a:lnTo>
                <a:lnTo>
                  <a:pt x="38510" y="34880"/>
                </a:lnTo>
                <a:lnTo>
                  <a:pt x="38560" y="34820"/>
                </a:lnTo>
                <a:lnTo>
                  <a:pt x="38570" y="34810"/>
                </a:lnTo>
                <a:lnTo>
                  <a:pt x="38590" y="34800"/>
                </a:lnTo>
                <a:lnTo>
                  <a:pt x="38620" y="34780"/>
                </a:lnTo>
                <a:lnTo>
                  <a:pt x="38740" y="34750"/>
                </a:lnTo>
                <a:lnTo>
                  <a:pt x="38810" y="34710"/>
                </a:lnTo>
                <a:lnTo>
                  <a:pt x="38850" y="34690"/>
                </a:lnTo>
                <a:lnTo>
                  <a:pt x="38990" y="34550"/>
                </a:lnTo>
                <a:lnTo>
                  <a:pt x="39020" y="34530"/>
                </a:lnTo>
                <a:lnTo>
                  <a:pt x="39040" y="34520"/>
                </a:lnTo>
                <a:lnTo>
                  <a:pt x="39240" y="34430"/>
                </a:lnTo>
                <a:lnTo>
                  <a:pt x="39260" y="34430"/>
                </a:lnTo>
                <a:lnTo>
                  <a:pt x="39290" y="34430"/>
                </a:lnTo>
                <a:lnTo>
                  <a:pt x="39330" y="34440"/>
                </a:lnTo>
                <a:lnTo>
                  <a:pt x="39360" y="34440"/>
                </a:lnTo>
                <a:lnTo>
                  <a:pt x="39430" y="34430"/>
                </a:lnTo>
                <a:lnTo>
                  <a:pt x="39470" y="34450"/>
                </a:lnTo>
                <a:lnTo>
                  <a:pt x="39520" y="34490"/>
                </a:lnTo>
                <a:lnTo>
                  <a:pt x="39670" y="34640"/>
                </a:lnTo>
                <a:lnTo>
                  <a:pt x="39710" y="34680"/>
                </a:lnTo>
                <a:lnTo>
                  <a:pt x="39850" y="34740"/>
                </a:lnTo>
                <a:lnTo>
                  <a:pt x="39910" y="34760"/>
                </a:lnTo>
                <a:lnTo>
                  <a:pt x="39960" y="34770"/>
                </a:lnTo>
                <a:lnTo>
                  <a:pt x="39980" y="34770"/>
                </a:lnTo>
                <a:lnTo>
                  <a:pt x="40000" y="34770"/>
                </a:lnTo>
                <a:lnTo>
                  <a:pt x="40020" y="34760"/>
                </a:lnTo>
                <a:lnTo>
                  <a:pt x="40070" y="34720"/>
                </a:lnTo>
                <a:lnTo>
                  <a:pt x="40090" y="34710"/>
                </a:lnTo>
                <a:lnTo>
                  <a:pt x="40130" y="34700"/>
                </a:lnTo>
                <a:lnTo>
                  <a:pt x="40170" y="34700"/>
                </a:lnTo>
                <a:lnTo>
                  <a:pt x="40190" y="34710"/>
                </a:lnTo>
                <a:lnTo>
                  <a:pt x="40210" y="34720"/>
                </a:lnTo>
                <a:lnTo>
                  <a:pt x="40230" y="34800"/>
                </a:lnTo>
                <a:lnTo>
                  <a:pt x="40280" y="35130"/>
                </a:lnTo>
                <a:lnTo>
                  <a:pt x="40300" y="35160"/>
                </a:lnTo>
                <a:lnTo>
                  <a:pt x="40440" y="35350"/>
                </a:lnTo>
                <a:lnTo>
                  <a:pt x="40500" y="35410"/>
                </a:lnTo>
                <a:lnTo>
                  <a:pt x="40540" y="35440"/>
                </a:lnTo>
                <a:lnTo>
                  <a:pt x="40670" y="35490"/>
                </a:lnTo>
                <a:lnTo>
                  <a:pt x="40690" y="35490"/>
                </a:lnTo>
                <a:lnTo>
                  <a:pt x="40710" y="35490"/>
                </a:lnTo>
                <a:lnTo>
                  <a:pt x="40740" y="35460"/>
                </a:lnTo>
                <a:lnTo>
                  <a:pt x="40760" y="35460"/>
                </a:lnTo>
                <a:lnTo>
                  <a:pt x="40780" y="35450"/>
                </a:lnTo>
                <a:lnTo>
                  <a:pt x="40800" y="35460"/>
                </a:lnTo>
                <a:lnTo>
                  <a:pt x="40840" y="35470"/>
                </a:lnTo>
                <a:lnTo>
                  <a:pt x="40890" y="35500"/>
                </a:lnTo>
                <a:lnTo>
                  <a:pt x="41330" y="35870"/>
                </a:lnTo>
                <a:lnTo>
                  <a:pt x="41400" y="36040"/>
                </a:lnTo>
                <a:lnTo>
                  <a:pt x="41390" y="36150"/>
                </a:lnTo>
                <a:lnTo>
                  <a:pt x="41380" y="36160"/>
                </a:lnTo>
                <a:lnTo>
                  <a:pt x="41360" y="36160"/>
                </a:lnTo>
                <a:lnTo>
                  <a:pt x="41300" y="36150"/>
                </a:lnTo>
                <a:lnTo>
                  <a:pt x="41280" y="36150"/>
                </a:lnTo>
                <a:lnTo>
                  <a:pt x="41260" y="36150"/>
                </a:lnTo>
                <a:lnTo>
                  <a:pt x="41240" y="36170"/>
                </a:lnTo>
                <a:lnTo>
                  <a:pt x="41230" y="36190"/>
                </a:lnTo>
                <a:lnTo>
                  <a:pt x="41230" y="36220"/>
                </a:lnTo>
                <a:lnTo>
                  <a:pt x="41240" y="36240"/>
                </a:lnTo>
                <a:lnTo>
                  <a:pt x="41250" y="36260"/>
                </a:lnTo>
                <a:lnTo>
                  <a:pt x="41260" y="36270"/>
                </a:lnTo>
                <a:lnTo>
                  <a:pt x="41350" y="36330"/>
                </a:lnTo>
                <a:lnTo>
                  <a:pt x="41380" y="36360"/>
                </a:lnTo>
                <a:lnTo>
                  <a:pt x="41410" y="36400"/>
                </a:lnTo>
                <a:lnTo>
                  <a:pt x="41470" y="36510"/>
                </a:lnTo>
                <a:lnTo>
                  <a:pt x="41480" y="36530"/>
                </a:lnTo>
                <a:lnTo>
                  <a:pt x="41480" y="36550"/>
                </a:lnTo>
                <a:lnTo>
                  <a:pt x="41480" y="36670"/>
                </a:lnTo>
                <a:lnTo>
                  <a:pt x="41460" y="36730"/>
                </a:lnTo>
                <a:lnTo>
                  <a:pt x="41400" y="36850"/>
                </a:lnTo>
                <a:lnTo>
                  <a:pt x="41410" y="36950"/>
                </a:lnTo>
                <a:lnTo>
                  <a:pt x="41500" y="36950"/>
                </a:lnTo>
                <a:lnTo>
                  <a:pt x="41400" y="37000"/>
                </a:lnTo>
                <a:lnTo>
                  <a:pt x="41380" y="37000"/>
                </a:lnTo>
                <a:lnTo>
                  <a:pt x="41360" y="37000"/>
                </a:lnTo>
                <a:lnTo>
                  <a:pt x="41340" y="36980"/>
                </a:lnTo>
                <a:lnTo>
                  <a:pt x="41330" y="36930"/>
                </a:lnTo>
                <a:lnTo>
                  <a:pt x="41320" y="36910"/>
                </a:lnTo>
                <a:lnTo>
                  <a:pt x="41310" y="36900"/>
                </a:lnTo>
                <a:lnTo>
                  <a:pt x="41300" y="36890"/>
                </a:lnTo>
                <a:lnTo>
                  <a:pt x="41270" y="36880"/>
                </a:lnTo>
                <a:lnTo>
                  <a:pt x="41150" y="36830"/>
                </a:lnTo>
                <a:lnTo>
                  <a:pt x="41050" y="36820"/>
                </a:lnTo>
                <a:lnTo>
                  <a:pt x="41030" y="36820"/>
                </a:lnTo>
                <a:lnTo>
                  <a:pt x="40980" y="36820"/>
                </a:lnTo>
                <a:lnTo>
                  <a:pt x="40900" y="36830"/>
                </a:lnTo>
                <a:lnTo>
                  <a:pt x="40880" y="36830"/>
                </a:lnTo>
                <a:lnTo>
                  <a:pt x="40810" y="36810"/>
                </a:lnTo>
                <a:lnTo>
                  <a:pt x="40760" y="36810"/>
                </a:lnTo>
                <a:lnTo>
                  <a:pt x="40660" y="36810"/>
                </a:lnTo>
                <a:lnTo>
                  <a:pt x="40520" y="36840"/>
                </a:lnTo>
                <a:lnTo>
                  <a:pt x="40430" y="36870"/>
                </a:lnTo>
                <a:lnTo>
                  <a:pt x="40410" y="36870"/>
                </a:lnTo>
                <a:lnTo>
                  <a:pt x="40380" y="36870"/>
                </a:lnTo>
                <a:lnTo>
                  <a:pt x="40360" y="36860"/>
                </a:lnTo>
                <a:lnTo>
                  <a:pt x="40340" y="36850"/>
                </a:lnTo>
                <a:lnTo>
                  <a:pt x="40290" y="36790"/>
                </a:lnTo>
                <a:lnTo>
                  <a:pt x="40270" y="36780"/>
                </a:lnTo>
                <a:lnTo>
                  <a:pt x="40250" y="36770"/>
                </a:lnTo>
                <a:lnTo>
                  <a:pt x="40230" y="36770"/>
                </a:lnTo>
                <a:lnTo>
                  <a:pt x="39840" y="36700"/>
                </a:lnTo>
                <a:lnTo>
                  <a:pt x="39730" y="36700"/>
                </a:lnTo>
                <a:lnTo>
                  <a:pt x="39710" y="36690"/>
                </a:lnTo>
                <a:lnTo>
                  <a:pt x="39650" y="36670"/>
                </a:lnTo>
                <a:lnTo>
                  <a:pt x="39630" y="36670"/>
                </a:lnTo>
                <a:lnTo>
                  <a:pt x="39610" y="36680"/>
                </a:lnTo>
                <a:lnTo>
                  <a:pt x="39590" y="36700"/>
                </a:lnTo>
                <a:lnTo>
                  <a:pt x="39560" y="36730"/>
                </a:lnTo>
                <a:lnTo>
                  <a:pt x="39540" y="36740"/>
                </a:lnTo>
                <a:lnTo>
                  <a:pt x="39520" y="36760"/>
                </a:lnTo>
                <a:lnTo>
                  <a:pt x="39440" y="36790"/>
                </a:lnTo>
                <a:lnTo>
                  <a:pt x="39430" y="36800"/>
                </a:lnTo>
                <a:lnTo>
                  <a:pt x="39410" y="36820"/>
                </a:lnTo>
                <a:lnTo>
                  <a:pt x="39390" y="36840"/>
                </a:lnTo>
                <a:lnTo>
                  <a:pt x="39380" y="36880"/>
                </a:lnTo>
                <a:lnTo>
                  <a:pt x="39370" y="36920"/>
                </a:lnTo>
                <a:lnTo>
                  <a:pt x="39370" y="36960"/>
                </a:lnTo>
                <a:lnTo>
                  <a:pt x="39390" y="37020"/>
                </a:lnTo>
                <a:lnTo>
                  <a:pt x="39440" y="37110"/>
                </a:lnTo>
                <a:lnTo>
                  <a:pt x="39450" y="37150"/>
                </a:lnTo>
                <a:lnTo>
                  <a:pt x="39470" y="37310"/>
                </a:lnTo>
                <a:lnTo>
                  <a:pt x="39480" y="37390"/>
                </a:lnTo>
                <a:lnTo>
                  <a:pt x="39520" y="37440"/>
                </a:lnTo>
                <a:lnTo>
                  <a:pt x="39540" y="37480"/>
                </a:lnTo>
                <a:lnTo>
                  <a:pt x="39550" y="37520"/>
                </a:lnTo>
                <a:lnTo>
                  <a:pt x="39560" y="37540"/>
                </a:lnTo>
                <a:lnTo>
                  <a:pt x="39590" y="37620"/>
                </a:lnTo>
                <a:lnTo>
                  <a:pt x="39840" y="38020"/>
                </a:lnTo>
                <a:lnTo>
                  <a:pt x="39900" y="38070"/>
                </a:lnTo>
                <a:lnTo>
                  <a:pt x="39910" y="38080"/>
                </a:lnTo>
                <a:lnTo>
                  <a:pt x="39910" y="38110"/>
                </a:lnTo>
                <a:lnTo>
                  <a:pt x="39900" y="38150"/>
                </a:lnTo>
                <a:lnTo>
                  <a:pt x="39860" y="38210"/>
                </a:lnTo>
                <a:lnTo>
                  <a:pt x="39840" y="38270"/>
                </a:lnTo>
                <a:lnTo>
                  <a:pt x="39820" y="38310"/>
                </a:lnTo>
                <a:lnTo>
                  <a:pt x="39800" y="38340"/>
                </a:lnTo>
                <a:lnTo>
                  <a:pt x="39690" y="38400"/>
                </a:lnTo>
                <a:lnTo>
                  <a:pt x="39680" y="38410"/>
                </a:lnTo>
                <a:lnTo>
                  <a:pt x="39600" y="38490"/>
                </a:lnTo>
                <a:lnTo>
                  <a:pt x="39580" y="38500"/>
                </a:lnTo>
                <a:lnTo>
                  <a:pt x="39560" y="38510"/>
                </a:lnTo>
                <a:lnTo>
                  <a:pt x="39510" y="38520"/>
                </a:lnTo>
                <a:lnTo>
                  <a:pt x="39490" y="38530"/>
                </a:lnTo>
                <a:lnTo>
                  <a:pt x="39480" y="38550"/>
                </a:lnTo>
                <a:lnTo>
                  <a:pt x="39410" y="38630"/>
                </a:lnTo>
                <a:lnTo>
                  <a:pt x="39400" y="38660"/>
                </a:lnTo>
                <a:lnTo>
                  <a:pt x="39410" y="38700"/>
                </a:lnTo>
                <a:lnTo>
                  <a:pt x="39430" y="38740"/>
                </a:lnTo>
                <a:lnTo>
                  <a:pt x="39450" y="38790"/>
                </a:lnTo>
                <a:lnTo>
                  <a:pt x="39420" y="38870"/>
                </a:lnTo>
                <a:lnTo>
                  <a:pt x="39300" y="38820"/>
                </a:lnTo>
                <a:lnTo>
                  <a:pt x="39090" y="38710"/>
                </a:lnTo>
                <a:lnTo>
                  <a:pt x="39010" y="38670"/>
                </a:lnTo>
                <a:lnTo>
                  <a:pt x="38980" y="38670"/>
                </a:lnTo>
                <a:lnTo>
                  <a:pt x="38940" y="38680"/>
                </a:lnTo>
                <a:lnTo>
                  <a:pt x="38850" y="38710"/>
                </a:lnTo>
                <a:lnTo>
                  <a:pt x="38830" y="38720"/>
                </a:lnTo>
                <a:lnTo>
                  <a:pt x="38830" y="38730"/>
                </a:lnTo>
                <a:lnTo>
                  <a:pt x="38840" y="38740"/>
                </a:lnTo>
                <a:lnTo>
                  <a:pt x="38860" y="38840"/>
                </a:lnTo>
                <a:lnTo>
                  <a:pt x="38870" y="38900"/>
                </a:lnTo>
                <a:lnTo>
                  <a:pt x="38870" y="38960"/>
                </a:lnTo>
                <a:lnTo>
                  <a:pt x="38840" y="38970"/>
                </a:lnTo>
                <a:lnTo>
                  <a:pt x="38760" y="38970"/>
                </a:lnTo>
                <a:lnTo>
                  <a:pt x="38450" y="38890"/>
                </a:lnTo>
                <a:lnTo>
                  <a:pt x="38430" y="38880"/>
                </a:lnTo>
                <a:lnTo>
                  <a:pt x="38330" y="38850"/>
                </a:lnTo>
                <a:lnTo>
                  <a:pt x="38310" y="38840"/>
                </a:lnTo>
                <a:lnTo>
                  <a:pt x="38240" y="38800"/>
                </a:lnTo>
                <a:lnTo>
                  <a:pt x="38170" y="38750"/>
                </a:lnTo>
                <a:lnTo>
                  <a:pt x="37590" y="38620"/>
                </a:lnTo>
                <a:lnTo>
                  <a:pt x="37540" y="38450"/>
                </a:lnTo>
                <a:lnTo>
                  <a:pt x="37530" y="38430"/>
                </a:lnTo>
                <a:lnTo>
                  <a:pt x="37520" y="38420"/>
                </a:lnTo>
                <a:lnTo>
                  <a:pt x="37500" y="38400"/>
                </a:lnTo>
                <a:lnTo>
                  <a:pt x="37470" y="38390"/>
                </a:lnTo>
                <a:lnTo>
                  <a:pt x="37400" y="38390"/>
                </a:lnTo>
                <a:lnTo>
                  <a:pt x="37340" y="38370"/>
                </a:lnTo>
                <a:lnTo>
                  <a:pt x="37300" y="38350"/>
                </a:lnTo>
                <a:lnTo>
                  <a:pt x="37200" y="38320"/>
                </a:lnTo>
                <a:lnTo>
                  <a:pt x="37180" y="38310"/>
                </a:lnTo>
                <a:lnTo>
                  <a:pt x="37160" y="38300"/>
                </a:lnTo>
                <a:lnTo>
                  <a:pt x="37060" y="38200"/>
                </a:lnTo>
                <a:lnTo>
                  <a:pt x="37040" y="38190"/>
                </a:lnTo>
                <a:lnTo>
                  <a:pt x="37020" y="38180"/>
                </a:lnTo>
                <a:lnTo>
                  <a:pt x="36990" y="38190"/>
                </a:lnTo>
                <a:lnTo>
                  <a:pt x="36970" y="38200"/>
                </a:lnTo>
                <a:lnTo>
                  <a:pt x="36950" y="38210"/>
                </a:lnTo>
                <a:lnTo>
                  <a:pt x="36850" y="38310"/>
                </a:lnTo>
                <a:lnTo>
                  <a:pt x="36830" y="38390"/>
                </a:lnTo>
                <a:lnTo>
                  <a:pt x="36820" y="38490"/>
                </a:lnTo>
                <a:lnTo>
                  <a:pt x="36760" y="38630"/>
                </a:lnTo>
                <a:lnTo>
                  <a:pt x="36580" y="38670"/>
                </a:lnTo>
                <a:lnTo>
                  <a:pt x="36510" y="38670"/>
                </a:lnTo>
                <a:lnTo>
                  <a:pt x="36480" y="38650"/>
                </a:lnTo>
                <a:lnTo>
                  <a:pt x="36460" y="38640"/>
                </a:lnTo>
                <a:lnTo>
                  <a:pt x="36440" y="38630"/>
                </a:lnTo>
                <a:lnTo>
                  <a:pt x="36340" y="38600"/>
                </a:lnTo>
                <a:lnTo>
                  <a:pt x="36250" y="38570"/>
                </a:lnTo>
                <a:lnTo>
                  <a:pt x="36210" y="38550"/>
                </a:lnTo>
                <a:lnTo>
                  <a:pt x="36170" y="38550"/>
                </a:lnTo>
                <a:lnTo>
                  <a:pt x="36140" y="38550"/>
                </a:lnTo>
                <a:lnTo>
                  <a:pt x="36090" y="38560"/>
                </a:lnTo>
                <a:lnTo>
                  <a:pt x="36060" y="38560"/>
                </a:lnTo>
                <a:lnTo>
                  <a:pt x="36040" y="38550"/>
                </a:lnTo>
                <a:lnTo>
                  <a:pt x="35930" y="38500"/>
                </a:lnTo>
                <a:lnTo>
                  <a:pt x="35900" y="38490"/>
                </a:lnTo>
                <a:lnTo>
                  <a:pt x="35870" y="38490"/>
                </a:lnTo>
                <a:lnTo>
                  <a:pt x="35850" y="38500"/>
                </a:lnTo>
                <a:lnTo>
                  <a:pt x="35670" y="38540"/>
                </a:lnTo>
                <a:lnTo>
                  <a:pt x="35570" y="38550"/>
                </a:lnTo>
                <a:lnTo>
                  <a:pt x="35530" y="38550"/>
                </a:lnTo>
                <a:lnTo>
                  <a:pt x="35510" y="38540"/>
                </a:lnTo>
                <a:lnTo>
                  <a:pt x="35500" y="38520"/>
                </a:lnTo>
                <a:lnTo>
                  <a:pt x="35480" y="38490"/>
                </a:lnTo>
                <a:lnTo>
                  <a:pt x="35450" y="38440"/>
                </a:lnTo>
                <a:lnTo>
                  <a:pt x="35430" y="38420"/>
                </a:lnTo>
                <a:lnTo>
                  <a:pt x="35100" y="38150"/>
                </a:lnTo>
                <a:lnTo>
                  <a:pt x="35090" y="38140"/>
                </a:lnTo>
                <a:lnTo>
                  <a:pt x="35080" y="38120"/>
                </a:lnTo>
                <a:lnTo>
                  <a:pt x="35050" y="38040"/>
                </a:lnTo>
                <a:lnTo>
                  <a:pt x="35040" y="38000"/>
                </a:lnTo>
                <a:lnTo>
                  <a:pt x="35040" y="37870"/>
                </a:lnTo>
                <a:lnTo>
                  <a:pt x="35050" y="37790"/>
                </a:lnTo>
                <a:lnTo>
                  <a:pt x="35050" y="37770"/>
                </a:lnTo>
                <a:lnTo>
                  <a:pt x="35050" y="37720"/>
                </a:lnTo>
                <a:lnTo>
                  <a:pt x="35030" y="37680"/>
                </a:lnTo>
                <a:lnTo>
                  <a:pt x="35030" y="37660"/>
                </a:lnTo>
                <a:lnTo>
                  <a:pt x="35020" y="37640"/>
                </a:lnTo>
                <a:lnTo>
                  <a:pt x="35010" y="37610"/>
                </a:lnTo>
                <a:lnTo>
                  <a:pt x="35020" y="37540"/>
                </a:lnTo>
                <a:lnTo>
                  <a:pt x="35010" y="37430"/>
                </a:lnTo>
                <a:lnTo>
                  <a:pt x="34980" y="3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