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Udon Thani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Udon 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700" y="22590"/>
                </a:moveTo>
                <a:lnTo>
                  <a:pt x="53660" y="22540"/>
                </a:lnTo>
                <a:lnTo>
                  <a:pt x="53640" y="22500"/>
                </a:lnTo>
                <a:lnTo>
                  <a:pt x="53620" y="22450"/>
                </a:lnTo>
                <a:lnTo>
                  <a:pt x="53610" y="22430"/>
                </a:lnTo>
                <a:lnTo>
                  <a:pt x="53590" y="22420"/>
                </a:lnTo>
                <a:lnTo>
                  <a:pt x="53580" y="22400"/>
                </a:lnTo>
                <a:lnTo>
                  <a:pt x="53540" y="22380"/>
                </a:lnTo>
                <a:lnTo>
                  <a:pt x="53530" y="22360"/>
                </a:lnTo>
                <a:lnTo>
                  <a:pt x="53510" y="22340"/>
                </a:lnTo>
                <a:lnTo>
                  <a:pt x="53510" y="22310"/>
                </a:lnTo>
                <a:lnTo>
                  <a:pt x="53490" y="22270"/>
                </a:lnTo>
                <a:lnTo>
                  <a:pt x="53480" y="22250"/>
                </a:lnTo>
                <a:lnTo>
                  <a:pt x="53410" y="22000"/>
                </a:lnTo>
                <a:lnTo>
                  <a:pt x="53390" y="21940"/>
                </a:lnTo>
                <a:lnTo>
                  <a:pt x="53380" y="21910"/>
                </a:lnTo>
                <a:lnTo>
                  <a:pt x="53360" y="21930"/>
                </a:lnTo>
                <a:lnTo>
                  <a:pt x="53360" y="21950"/>
                </a:lnTo>
                <a:lnTo>
                  <a:pt x="53350" y="21970"/>
                </a:lnTo>
                <a:lnTo>
                  <a:pt x="53340" y="21990"/>
                </a:lnTo>
                <a:lnTo>
                  <a:pt x="53320" y="22030"/>
                </a:lnTo>
                <a:lnTo>
                  <a:pt x="53320" y="22050"/>
                </a:lnTo>
                <a:lnTo>
                  <a:pt x="53310" y="22080"/>
                </a:lnTo>
                <a:lnTo>
                  <a:pt x="53300" y="22100"/>
                </a:lnTo>
                <a:lnTo>
                  <a:pt x="53290" y="22110"/>
                </a:lnTo>
                <a:lnTo>
                  <a:pt x="53270" y="22130"/>
                </a:lnTo>
                <a:lnTo>
                  <a:pt x="53250" y="22130"/>
                </a:lnTo>
                <a:lnTo>
                  <a:pt x="53240" y="22120"/>
                </a:lnTo>
                <a:lnTo>
                  <a:pt x="53220" y="22110"/>
                </a:lnTo>
                <a:lnTo>
                  <a:pt x="53200" y="22070"/>
                </a:lnTo>
                <a:lnTo>
                  <a:pt x="53190" y="22030"/>
                </a:lnTo>
                <a:lnTo>
                  <a:pt x="53120" y="21650"/>
                </a:lnTo>
                <a:lnTo>
                  <a:pt x="53120" y="21620"/>
                </a:lnTo>
                <a:lnTo>
                  <a:pt x="53120" y="21580"/>
                </a:lnTo>
                <a:lnTo>
                  <a:pt x="53170" y="21400"/>
                </a:lnTo>
                <a:lnTo>
                  <a:pt x="53180" y="21380"/>
                </a:lnTo>
                <a:lnTo>
                  <a:pt x="53190" y="21370"/>
                </a:lnTo>
                <a:lnTo>
                  <a:pt x="53230" y="21350"/>
                </a:lnTo>
                <a:lnTo>
                  <a:pt x="53240" y="21330"/>
                </a:lnTo>
                <a:lnTo>
                  <a:pt x="53250" y="21300"/>
                </a:lnTo>
                <a:lnTo>
                  <a:pt x="53240" y="21250"/>
                </a:lnTo>
                <a:lnTo>
                  <a:pt x="53240" y="21210"/>
                </a:lnTo>
                <a:lnTo>
                  <a:pt x="53280" y="21070"/>
                </a:lnTo>
                <a:lnTo>
                  <a:pt x="53280" y="21040"/>
                </a:lnTo>
                <a:lnTo>
                  <a:pt x="53280" y="21000"/>
                </a:lnTo>
                <a:lnTo>
                  <a:pt x="53260" y="20830"/>
                </a:lnTo>
                <a:lnTo>
                  <a:pt x="53240" y="20740"/>
                </a:lnTo>
                <a:lnTo>
                  <a:pt x="53220" y="20720"/>
                </a:lnTo>
                <a:lnTo>
                  <a:pt x="53200" y="20690"/>
                </a:lnTo>
                <a:lnTo>
                  <a:pt x="53200" y="20670"/>
                </a:lnTo>
                <a:lnTo>
                  <a:pt x="53180" y="20540"/>
                </a:lnTo>
                <a:lnTo>
                  <a:pt x="53140" y="20310"/>
                </a:lnTo>
                <a:lnTo>
                  <a:pt x="53130" y="20180"/>
                </a:lnTo>
                <a:lnTo>
                  <a:pt x="53120" y="20140"/>
                </a:lnTo>
                <a:lnTo>
                  <a:pt x="53110" y="20120"/>
                </a:lnTo>
                <a:lnTo>
                  <a:pt x="53120" y="20090"/>
                </a:lnTo>
                <a:lnTo>
                  <a:pt x="53140" y="20080"/>
                </a:lnTo>
                <a:lnTo>
                  <a:pt x="53170" y="20070"/>
                </a:lnTo>
                <a:lnTo>
                  <a:pt x="53190" y="20060"/>
                </a:lnTo>
                <a:lnTo>
                  <a:pt x="53200" y="20020"/>
                </a:lnTo>
                <a:lnTo>
                  <a:pt x="53210" y="19930"/>
                </a:lnTo>
                <a:lnTo>
                  <a:pt x="53220" y="19870"/>
                </a:lnTo>
                <a:lnTo>
                  <a:pt x="53280" y="19740"/>
                </a:lnTo>
                <a:lnTo>
                  <a:pt x="53290" y="19690"/>
                </a:lnTo>
                <a:lnTo>
                  <a:pt x="53300" y="19650"/>
                </a:lnTo>
                <a:lnTo>
                  <a:pt x="53320" y="19420"/>
                </a:lnTo>
                <a:lnTo>
                  <a:pt x="53430" y="19540"/>
                </a:lnTo>
                <a:lnTo>
                  <a:pt x="53460" y="19570"/>
                </a:lnTo>
                <a:lnTo>
                  <a:pt x="53500" y="19610"/>
                </a:lnTo>
                <a:lnTo>
                  <a:pt x="53520" y="19610"/>
                </a:lnTo>
                <a:lnTo>
                  <a:pt x="53550" y="19610"/>
                </a:lnTo>
                <a:lnTo>
                  <a:pt x="53600" y="19600"/>
                </a:lnTo>
                <a:lnTo>
                  <a:pt x="53630" y="19600"/>
                </a:lnTo>
                <a:lnTo>
                  <a:pt x="53650" y="19610"/>
                </a:lnTo>
                <a:lnTo>
                  <a:pt x="53670" y="19650"/>
                </a:lnTo>
                <a:lnTo>
                  <a:pt x="53690" y="19700"/>
                </a:lnTo>
                <a:lnTo>
                  <a:pt x="53700" y="19710"/>
                </a:lnTo>
                <a:lnTo>
                  <a:pt x="53710" y="19730"/>
                </a:lnTo>
                <a:lnTo>
                  <a:pt x="53720" y="19750"/>
                </a:lnTo>
                <a:lnTo>
                  <a:pt x="53750" y="19760"/>
                </a:lnTo>
                <a:lnTo>
                  <a:pt x="53820" y="19800"/>
                </a:lnTo>
                <a:lnTo>
                  <a:pt x="53840" y="19820"/>
                </a:lnTo>
                <a:lnTo>
                  <a:pt x="53840" y="19840"/>
                </a:lnTo>
                <a:lnTo>
                  <a:pt x="53820" y="19860"/>
                </a:lnTo>
                <a:lnTo>
                  <a:pt x="53820" y="19880"/>
                </a:lnTo>
                <a:lnTo>
                  <a:pt x="53820" y="19900"/>
                </a:lnTo>
                <a:lnTo>
                  <a:pt x="53820" y="19920"/>
                </a:lnTo>
                <a:lnTo>
                  <a:pt x="53840" y="19950"/>
                </a:lnTo>
                <a:lnTo>
                  <a:pt x="53850" y="19970"/>
                </a:lnTo>
                <a:lnTo>
                  <a:pt x="53850" y="19980"/>
                </a:lnTo>
                <a:lnTo>
                  <a:pt x="53880" y="20010"/>
                </a:lnTo>
                <a:lnTo>
                  <a:pt x="53890" y="20020"/>
                </a:lnTo>
                <a:lnTo>
                  <a:pt x="53910" y="20020"/>
                </a:lnTo>
                <a:lnTo>
                  <a:pt x="53950" y="20010"/>
                </a:lnTo>
                <a:lnTo>
                  <a:pt x="53960" y="20000"/>
                </a:lnTo>
                <a:lnTo>
                  <a:pt x="53980" y="19980"/>
                </a:lnTo>
                <a:lnTo>
                  <a:pt x="53990" y="19960"/>
                </a:lnTo>
                <a:lnTo>
                  <a:pt x="54050" y="19900"/>
                </a:lnTo>
                <a:lnTo>
                  <a:pt x="54070" y="19890"/>
                </a:lnTo>
                <a:lnTo>
                  <a:pt x="54140" y="19870"/>
                </a:lnTo>
                <a:lnTo>
                  <a:pt x="54160" y="19860"/>
                </a:lnTo>
                <a:lnTo>
                  <a:pt x="54170" y="19860"/>
                </a:lnTo>
                <a:lnTo>
                  <a:pt x="54190" y="19860"/>
                </a:lnTo>
                <a:lnTo>
                  <a:pt x="54230" y="19910"/>
                </a:lnTo>
                <a:lnTo>
                  <a:pt x="54250" y="19930"/>
                </a:lnTo>
                <a:lnTo>
                  <a:pt x="54270" y="19940"/>
                </a:lnTo>
                <a:lnTo>
                  <a:pt x="54310" y="19950"/>
                </a:lnTo>
                <a:lnTo>
                  <a:pt x="54420" y="19980"/>
                </a:lnTo>
                <a:lnTo>
                  <a:pt x="54520" y="20060"/>
                </a:lnTo>
                <a:lnTo>
                  <a:pt x="54540" y="20070"/>
                </a:lnTo>
                <a:lnTo>
                  <a:pt x="54600" y="20100"/>
                </a:lnTo>
                <a:lnTo>
                  <a:pt x="54700" y="20140"/>
                </a:lnTo>
                <a:lnTo>
                  <a:pt x="54730" y="20150"/>
                </a:lnTo>
                <a:lnTo>
                  <a:pt x="54740" y="20160"/>
                </a:lnTo>
                <a:lnTo>
                  <a:pt x="54800" y="20210"/>
                </a:lnTo>
                <a:lnTo>
                  <a:pt x="54920" y="20290"/>
                </a:lnTo>
                <a:lnTo>
                  <a:pt x="54940" y="20310"/>
                </a:lnTo>
                <a:lnTo>
                  <a:pt x="54950" y="20330"/>
                </a:lnTo>
                <a:lnTo>
                  <a:pt x="54950" y="20350"/>
                </a:lnTo>
                <a:lnTo>
                  <a:pt x="54970" y="20390"/>
                </a:lnTo>
                <a:lnTo>
                  <a:pt x="54990" y="20420"/>
                </a:lnTo>
                <a:lnTo>
                  <a:pt x="55060" y="20470"/>
                </a:lnTo>
                <a:lnTo>
                  <a:pt x="55160" y="20520"/>
                </a:lnTo>
                <a:lnTo>
                  <a:pt x="55170" y="20530"/>
                </a:lnTo>
                <a:lnTo>
                  <a:pt x="55190" y="20550"/>
                </a:lnTo>
                <a:lnTo>
                  <a:pt x="55200" y="20570"/>
                </a:lnTo>
                <a:lnTo>
                  <a:pt x="55210" y="20580"/>
                </a:lnTo>
                <a:lnTo>
                  <a:pt x="55220" y="20600"/>
                </a:lnTo>
                <a:lnTo>
                  <a:pt x="55290" y="20640"/>
                </a:lnTo>
                <a:lnTo>
                  <a:pt x="55310" y="20660"/>
                </a:lnTo>
                <a:lnTo>
                  <a:pt x="55320" y="20670"/>
                </a:lnTo>
                <a:lnTo>
                  <a:pt x="55350" y="20720"/>
                </a:lnTo>
                <a:lnTo>
                  <a:pt x="55380" y="20780"/>
                </a:lnTo>
                <a:lnTo>
                  <a:pt x="55380" y="20810"/>
                </a:lnTo>
                <a:lnTo>
                  <a:pt x="55390" y="20910"/>
                </a:lnTo>
                <a:lnTo>
                  <a:pt x="55400" y="20930"/>
                </a:lnTo>
                <a:lnTo>
                  <a:pt x="55400" y="20950"/>
                </a:lnTo>
                <a:lnTo>
                  <a:pt x="55410" y="20970"/>
                </a:lnTo>
                <a:lnTo>
                  <a:pt x="55430" y="20990"/>
                </a:lnTo>
                <a:lnTo>
                  <a:pt x="55440" y="21000"/>
                </a:lnTo>
                <a:lnTo>
                  <a:pt x="55450" y="21010"/>
                </a:lnTo>
                <a:lnTo>
                  <a:pt x="55480" y="21050"/>
                </a:lnTo>
                <a:lnTo>
                  <a:pt x="55500" y="21080"/>
                </a:lnTo>
                <a:lnTo>
                  <a:pt x="55520" y="21090"/>
                </a:lnTo>
                <a:lnTo>
                  <a:pt x="55590" y="21120"/>
                </a:lnTo>
                <a:lnTo>
                  <a:pt x="55610" y="21140"/>
                </a:lnTo>
                <a:lnTo>
                  <a:pt x="55620" y="21160"/>
                </a:lnTo>
                <a:lnTo>
                  <a:pt x="55620" y="21190"/>
                </a:lnTo>
                <a:lnTo>
                  <a:pt x="55610" y="21210"/>
                </a:lnTo>
                <a:lnTo>
                  <a:pt x="55590" y="21240"/>
                </a:lnTo>
                <a:lnTo>
                  <a:pt x="55590" y="21270"/>
                </a:lnTo>
                <a:lnTo>
                  <a:pt x="55590" y="21290"/>
                </a:lnTo>
                <a:lnTo>
                  <a:pt x="55600" y="21310"/>
                </a:lnTo>
                <a:lnTo>
                  <a:pt x="55610" y="21320"/>
                </a:lnTo>
                <a:lnTo>
                  <a:pt x="55680" y="21400"/>
                </a:lnTo>
                <a:lnTo>
                  <a:pt x="55690" y="21420"/>
                </a:lnTo>
                <a:lnTo>
                  <a:pt x="55700" y="21440"/>
                </a:lnTo>
                <a:lnTo>
                  <a:pt x="55710" y="21460"/>
                </a:lnTo>
                <a:lnTo>
                  <a:pt x="55720" y="21470"/>
                </a:lnTo>
                <a:lnTo>
                  <a:pt x="55730" y="21490"/>
                </a:lnTo>
                <a:lnTo>
                  <a:pt x="55750" y="21500"/>
                </a:lnTo>
                <a:lnTo>
                  <a:pt x="55790" y="21520"/>
                </a:lnTo>
                <a:lnTo>
                  <a:pt x="56190" y="21540"/>
                </a:lnTo>
                <a:lnTo>
                  <a:pt x="56220" y="21590"/>
                </a:lnTo>
                <a:lnTo>
                  <a:pt x="56250" y="21620"/>
                </a:lnTo>
                <a:lnTo>
                  <a:pt x="56380" y="21750"/>
                </a:lnTo>
                <a:lnTo>
                  <a:pt x="56470" y="21800"/>
                </a:lnTo>
                <a:lnTo>
                  <a:pt x="56580" y="21890"/>
                </a:lnTo>
                <a:lnTo>
                  <a:pt x="56600" y="21910"/>
                </a:lnTo>
                <a:lnTo>
                  <a:pt x="56610" y="21920"/>
                </a:lnTo>
                <a:lnTo>
                  <a:pt x="56610" y="21950"/>
                </a:lnTo>
                <a:lnTo>
                  <a:pt x="56600" y="21970"/>
                </a:lnTo>
                <a:lnTo>
                  <a:pt x="56590" y="22010"/>
                </a:lnTo>
                <a:lnTo>
                  <a:pt x="56590" y="22040"/>
                </a:lnTo>
                <a:lnTo>
                  <a:pt x="56590" y="22090"/>
                </a:lnTo>
                <a:lnTo>
                  <a:pt x="56610" y="22180"/>
                </a:lnTo>
                <a:lnTo>
                  <a:pt x="56620" y="22230"/>
                </a:lnTo>
                <a:lnTo>
                  <a:pt x="56610" y="22250"/>
                </a:lnTo>
                <a:lnTo>
                  <a:pt x="56610" y="22280"/>
                </a:lnTo>
                <a:lnTo>
                  <a:pt x="56600" y="22300"/>
                </a:lnTo>
                <a:lnTo>
                  <a:pt x="56590" y="22340"/>
                </a:lnTo>
                <a:lnTo>
                  <a:pt x="56590" y="22350"/>
                </a:lnTo>
                <a:lnTo>
                  <a:pt x="56620" y="22370"/>
                </a:lnTo>
                <a:lnTo>
                  <a:pt x="56680" y="22370"/>
                </a:lnTo>
                <a:lnTo>
                  <a:pt x="56820" y="22400"/>
                </a:lnTo>
                <a:lnTo>
                  <a:pt x="56840" y="22410"/>
                </a:lnTo>
                <a:lnTo>
                  <a:pt x="56860" y="22430"/>
                </a:lnTo>
                <a:lnTo>
                  <a:pt x="56870" y="22440"/>
                </a:lnTo>
                <a:lnTo>
                  <a:pt x="56900" y="22500"/>
                </a:lnTo>
                <a:lnTo>
                  <a:pt x="56940" y="22510"/>
                </a:lnTo>
                <a:lnTo>
                  <a:pt x="57000" y="22500"/>
                </a:lnTo>
                <a:lnTo>
                  <a:pt x="57170" y="22470"/>
                </a:lnTo>
                <a:lnTo>
                  <a:pt x="57240" y="22460"/>
                </a:lnTo>
                <a:lnTo>
                  <a:pt x="57290" y="22460"/>
                </a:lnTo>
                <a:lnTo>
                  <a:pt x="57330" y="22480"/>
                </a:lnTo>
                <a:lnTo>
                  <a:pt x="57360" y="22480"/>
                </a:lnTo>
                <a:lnTo>
                  <a:pt x="57400" y="22470"/>
                </a:lnTo>
                <a:lnTo>
                  <a:pt x="57450" y="22440"/>
                </a:lnTo>
                <a:lnTo>
                  <a:pt x="57560" y="22370"/>
                </a:lnTo>
                <a:lnTo>
                  <a:pt x="57600" y="22330"/>
                </a:lnTo>
                <a:lnTo>
                  <a:pt x="57610" y="22290"/>
                </a:lnTo>
                <a:lnTo>
                  <a:pt x="57610" y="22270"/>
                </a:lnTo>
                <a:lnTo>
                  <a:pt x="57630" y="22210"/>
                </a:lnTo>
                <a:lnTo>
                  <a:pt x="57640" y="22160"/>
                </a:lnTo>
                <a:lnTo>
                  <a:pt x="57650" y="22130"/>
                </a:lnTo>
                <a:lnTo>
                  <a:pt x="57660" y="22110"/>
                </a:lnTo>
                <a:lnTo>
                  <a:pt x="57670" y="22100"/>
                </a:lnTo>
                <a:lnTo>
                  <a:pt x="57710" y="22050"/>
                </a:lnTo>
                <a:lnTo>
                  <a:pt x="57730" y="22040"/>
                </a:lnTo>
                <a:lnTo>
                  <a:pt x="57960" y="21920"/>
                </a:lnTo>
                <a:lnTo>
                  <a:pt x="58000" y="21890"/>
                </a:lnTo>
                <a:lnTo>
                  <a:pt x="58020" y="21860"/>
                </a:lnTo>
                <a:lnTo>
                  <a:pt x="58030" y="21810"/>
                </a:lnTo>
                <a:lnTo>
                  <a:pt x="58040" y="21790"/>
                </a:lnTo>
                <a:lnTo>
                  <a:pt x="58050" y="21770"/>
                </a:lnTo>
                <a:lnTo>
                  <a:pt x="58100" y="21730"/>
                </a:lnTo>
                <a:lnTo>
                  <a:pt x="58110" y="21710"/>
                </a:lnTo>
                <a:lnTo>
                  <a:pt x="58110" y="21690"/>
                </a:lnTo>
                <a:lnTo>
                  <a:pt x="58110" y="21670"/>
                </a:lnTo>
                <a:lnTo>
                  <a:pt x="58090" y="21630"/>
                </a:lnTo>
                <a:lnTo>
                  <a:pt x="58090" y="21610"/>
                </a:lnTo>
                <a:lnTo>
                  <a:pt x="58100" y="21590"/>
                </a:lnTo>
                <a:lnTo>
                  <a:pt x="58120" y="21560"/>
                </a:lnTo>
                <a:lnTo>
                  <a:pt x="58120" y="21540"/>
                </a:lnTo>
                <a:lnTo>
                  <a:pt x="58130" y="21420"/>
                </a:lnTo>
                <a:lnTo>
                  <a:pt x="58130" y="21400"/>
                </a:lnTo>
                <a:lnTo>
                  <a:pt x="58120" y="21380"/>
                </a:lnTo>
                <a:lnTo>
                  <a:pt x="58110" y="21370"/>
                </a:lnTo>
                <a:lnTo>
                  <a:pt x="58090" y="21350"/>
                </a:lnTo>
                <a:lnTo>
                  <a:pt x="58080" y="21330"/>
                </a:lnTo>
                <a:lnTo>
                  <a:pt x="58070" y="21310"/>
                </a:lnTo>
                <a:lnTo>
                  <a:pt x="58060" y="21260"/>
                </a:lnTo>
                <a:lnTo>
                  <a:pt x="58040" y="21210"/>
                </a:lnTo>
                <a:lnTo>
                  <a:pt x="58030" y="21190"/>
                </a:lnTo>
                <a:lnTo>
                  <a:pt x="58040" y="21170"/>
                </a:lnTo>
                <a:lnTo>
                  <a:pt x="58060" y="21140"/>
                </a:lnTo>
                <a:lnTo>
                  <a:pt x="58070" y="21110"/>
                </a:lnTo>
                <a:lnTo>
                  <a:pt x="58090" y="21080"/>
                </a:lnTo>
                <a:lnTo>
                  <a:pt x="58110" y="21040"/>
                </a:lnTo>
                <a:lnTo>
                  <a:pt x="58120" y="21020"/>
                </a:lnTo>
                <a:lnTo>
                  <a:pt x="58140" y="21000"/>
                </a:lnTo>
                <a:lnTo>
                  <a:pt x="58190" y="20970"/>
                </a:lnTo>
                <a:lnTo>
                  <a:pt x="58200" y="20960"/>
                </a:lnTo>
                <a:lnTo>
                  <a:pt x="58210" y="20940"/>
                </a:lnTo>
                <a:lnTo>
                  <a:pt x="58220" y="20920"/>
                </a:lnTo>
                <a:lnTo>
                  <a:pt x="58250" y="20860"/>
                </a:lnTo>
                <a:lnTo>
                  <a:pt x="58250" y="20840"/>
                </a:lnTo>
                <a:lnTo>
                  <a:pt x="58250" y="20820"/>
                </a:lnTo>
                <a:lnTo>
                  <a:pt x="58230" y="20780"/>
                </a:lnTo>
                <a:lnTo>
                  <a:pt x="58230" y="20760"/>
                </a:lnTo>
                <a:lnTo>
                  <a:pt x="58230" y="20730"/>
                </a:lnTo>
                <a:lnTo>
                  <a:pt x="58230" y="20710"/>
                </a:lnTo>
                <a:lnTo>
                  <a:pt x="58250" y="20700"/>
                </a:lnTo>
                <a:lnTo>
                  <a:pt x="58290" y="20690"/>
                </a:lnTo>
                <a:lnTo>
                  <a:pt x="58360" y="20690"/>
                </a:lnTo>
                <a:lnTo>
                  <a:pt x="58520" y="20710"/>
                </a:lnTo>
                <a:lnTo>
                  <a:pt x="58590" y="20730"/>
                </a:lnTo>
                <a:lnTo>
                  <a:pt x="58630" y="20750"/>
                </a:lnTo>
                <a:lnTo>
                  <a:pt x="58660" y="20780"/>
                </a:lnTo>
                <a:lnTo>
                  <a:pt x="58670" y="20800"/>
                </a:lnTo>
                <a:lnTo>
                  <a:pt x="58680" y="20820"/>
                </a:lnTo>
                <a:lnTo>
                  <a:pt x="58700" y="20860"/>
                </a:lnTo>
                <a:lnTo>
                  <a:pt x="58710" y="20880"/>
                </a:lnTo>
                <a:lnTo>
                  <a:pt x="58720" y="20890"/>
                </a:lnTo>
                <a:lnTo>
                  <a:pt x="58730" y="20910"/>
                </a:lnTo>
                <a:lnTo>
                  <a:pt x="58750" y="20920"/>
                </a:lnTo>
                <a:lnTo>
                  <a:pt x="58760" y="20940"/>
                </a:lnTo>
                <a:lnTo>
                  <a:pt x="58770" y="20980"/>
                </a:lnTo>
                <a:lnTo>
                  <a:pt x="58800" y="21060"/>
                </a:lnTo>
                <a:lnTo>
                  <a:pt x="58810" y="21080"/>
                </a:lnTo>
                <a:lnTo>
                  <a:pt x="58830" y="21090"/>
                </a:lnTo>
                <a:lnTo>
                  <a:pt x="58860" y="21090"/>
                </a:lnTo>
                <a:lnTo>
                  <a:pt x="58910" y="21060"/>
                </a:lnTo>
                <a:lnTo>
                  <a:pt x="58930" y="21050"/>
                </a:lnTo>
                <a:lnTo>
                  <a:pt x="58940" y="21030"/>
                </a:lnTo>
                <a:lnTo>
                  <a:pt x="58960" y="21020"/>
                </a:lnTo>
                <a:lnTo>
                  <a:pt x="58990" y="20990"/>
                </a:lnTo>
                <a:lnTo>
                  <a:pt x="59000" y="20980"/>
                </a:lnTo>
                <a:lnTo>
                  <a:pt x="59020" y="20940"/>
                </a:lnTo>
                <a:lnTo>
                  <a:pt x="59030" y="20920"/>
                </a:lnTo>
                <a:lnTo>
                  <a:pt x="59060" y="20890"/>
                </a:lnTo>
                <a:lnTo>
                  <a:pt x="59080" y="20850"/>
                </a:lnTo>
                <a:lnTo>
                  <a:pt x="59090" y="20830"/>
                </a:lnTo>
                <a:lnTo>
                  <a:pt x="59100" y="20820"/>
                </a:lnTo>
                <a:lnTo>
                  <a:pt x="59110" y="20800"/>
                </a:lnTo>
                <a:lnTo>
                  <a:pt x="59140" y="20790"/>
                </a:lnTo>
                <a:lnTo>
                  <a:pt x="59230" y="20770"/>
                </a:lnTo>
                <a:lnTo>
                  <a:pt x="59250" y="20750"/>
                </a:lnTo>
                <a:lnTo>
                  <a:pt x="59250" y="20730"/>
                </a:lnTo>
                <a:lnTo>
                  <a:pt x="59260" y="20700"/>
                </a:lnTo>
                <a:lnTo>
                  <a:pt x="59260" y="20690"/>
                </a:lnTo>
                <a:lnTo>
                  <a:pt x="59280" y="20690"/>
                </a:lnTo>
                <a:lnTo>
                  <a:pt x="59340" y="20750"/>
                </a:lnTo>
                <a:lnTo>
                  <a:pt x="59380" y="20770"/>
                </a:lnTo>
                <a:lnTo>
                  <a:pt x="59390" y="20780"/>
                </a:lnTo>
                <a:lnTo>
                  <a:pt x="59400" y="20800"/>
                </a:lnTo>
                <a:lnTo>
                  <a:pt x="59400" y="20810"/>
                </a:lnTo>
                <a:lnTo>
                  <a:pt x="59410" y="20820"/>
                </a:lnTo>
                <a:lnTo>
                  <a:pt x="59420" y="20830"/>
                </a:lnTo>
                <a:lnTo>
                  <a:pt x="59440" y="20840"/>
                </a:lnTo>
                <a:lnTo>
                  <a:pt x="59510" y="20860"/>
                </a:lnTo>
                <a:lnTo>
                  <a:pt x="59530" y="20870"/>
                </a:lnTo>
                <a:lnTo>
                  <a:pt x="59550" y="20910"/>
                </a:lnTo>
                <a:lnTo>
                  <a:pt x="59570" y="20930"/>
                </a:lnTo>
                <a:lnTo>
                  <a:pt x="59600" y="20940"/>
                </a:lnTo>
                <a:lnTo>
                  <a:pt x="59620" y="20950"/>
                </a:lnTo>
                <a:lnTo>
                  <a:pt x="59630" y="20970"/>
                </a:lnTo>
                <a:lnTo>
                  <a:pt x="59630" y="20990"/>
                </a:lnTo>
                <a:lnTo>
                  <a:pt x="59640" y="21000"/>
                </a:lnTo>
                <a:lnTo>
                  <a:pt x="59650" y="21010"/>
                </a:lnTo>
                <a:lnTo>
                  <a:pt x="59670" y="21020"/>
                </a:lnTo>
                <a:lnTo>
                  <a:pt x="59740" y="21040"/>
                </a:lnTo>
                <a:lnTo>
                  <a:pt x="59760" y="21050"/>
                </a:lnTo>
                <a:lnTo>
                  <a:pt x="59800" y="21080"/>
                </a:lnTo>
                <a:lnTo>
                  <a:pt x="59810" y="21090"/>
                </a:lnTo>
                <a:lnTo>
                  <a:pt x="59840" y="21140"/>
                </a:lnTo>
                <a:lnTo>
                  <a:pt x="59860" y="21160"/>
                </a:lnTo>
                <a:lnTo>
                  <a:pt x="59920" y="21220"/>
                </a:lnTo>
                <a:lnTo>
                  <a:pt x="59940" y="21220"/>
                </a:lnTo>
                <a:lnTo>
                  <a:pt x="59970" y="21210"/>
                </a:lnTo>
                <a:lnTo>
                  <a:pt x="60000" y="21190"/>
                </a:lnTo>
                <a:lnTo>
                  <a:pt x="60020" y="21160"/>
                </a:lnTo>
                <a:lnTo>
                  <a:pt x="60030" y="21140"/>
                </a:lnTo>
                <a:lnTo>
                  <a:pt x="60050" y="21040"/>
                </a:lnTo>
                <a:lnTo>
                  <a:pt x="60080" y="20970"/>
                </a:lnTo>
                <a:lnTo>
                  <a:pt x="60090" y="20950"/>
                </a:lnTo>
                <a:lnTo>
                  <a:pt x="60100" y="20940"/>
                </a:lnTo>
                <a:lnTo>
                  <a:pt x="60140" y="20890"/>
                </a:lnTo>
                <a:lnTo>
                  <a:pt x="60170" y="20870"/>
                </a:lnTo>
                <a:lnTo>
                  <a:pt x="60230" y="20840"/>
                </a:lnTo>
                <a:lnTo>
                  <a:pt x="60390" y="20790"/>
                </a:lnTo>
                <a:lnTo>
                  <a:pt x="60450" y="20760"/>
                </a:lnTo>
                <a:lnTo>
                  <a:pt x="60470" y="20750"/>
                </a:lnTo>
                <a:lnTo>
                  <a:pt x="60490" y="20740"/>
                </a:lnTo>
                <a:lnTo>
                  <a:pt x="60510" y="20740"/>
                </a:lnTo>
                <a:lnTo>
                  <a:pt x="60540" y="20760"/>
                </a:lnTo>
                <a:lnTo>
                  <a:pt x="60560" y="20770"/>
                </a:lnTo>
                <a:lnTo>
                  <a:pt x="60580" y="20790"/>
                </a:lnTo>
                <a:lnTo>
                  <a:pt x="60650" y="20920"/>
                </a:lnTo>
                <a:lnTo>
                  <a:pt x="60700" y="20980"/>
                </a:lnTo>
                <a:lnTo>
                  <a:pt x="60750" y="21020"/>
                </a:lnTo>
                <a:lnTo>
                  <a:pt x="60770" y="21030"/>
                </a:lnTo>
                <a:lnTo>
                  <a:pt x="60800" y="21030"/>
                </a:lnTo>
                <a:lnTo>
                  <a:pt x="60840" y="21020"/>
                </a:lnTo>
                <a:lnTo>
                  <a:pt x="60950" y="20930"/>
                </a:lnTo>
                <a:lnTo>
                  <a:pt x="61040" y="20890"/>
                </a:lnTo>
                <a:lnTo>
                  <a:pt x="61310" y="20820"/>
                </a:lnTo>
                <a:lnTo>
                  <a:pt x="61300" y="20890"/>
                </a:lnTo>
                <a:lnTo>
                  <a:pt x="61290" y="20910"/>
                </a:lnTo>
                <a:lnTo>
                  <a:pt x="61290" y="20930"/>
                </a:lnTo>
                <a:lnTo>
                  <a:pt x="61300" y="20950"/>
                </a:lnTo>
                <a:lnTo>
                  <a:pt x="61330" y="20960"/>
                </a:lnTo>
                <a:lnTo>
                  <a:pt x="61370" y="20980"/>
                </a:lnTo>
                <a:lnTo>
                  <a:pt x="61380" y="20990"/>
                </a:lnTo>
                <a:lnTo>
                  <a:pt x="61370" y="21000"/>
                </a:lnTo>
                <a:lnTo>
                  <a:pt x="61350" y="21010"/>
                </a:lnTo>
                <a:lnTo>
                  <a:pt x="61330" y="21020"/>
                </a:lnTo>
                <a:lnTo>
                  <a:pt x="61310" y="21020"/>
                </a:lnTo>
                <a:lnTo>
                  <a:pt x="61290" y="21030"/>
                </a:lnTo>
                <a:lnTo>
                  <a:pt x="61280" y="21030"/>
                </a:lnTo>
                <a:lnTo>
                  <a:pt x="61260" y="21020"/>
                </a:lnTo>
                <a:lnTo>
                  <a:pt x="61240" y="21000"/>
                </a:lnTo>
                <a:lnTo>
                  <a:pt x="61230" y="20990"/>
                </a:lnTo>
                <a:lnTo>
                  <a:pt x="61210" y="21000"/>
                </a:lnTo>
                <a:lnTo>
                  <a:pt x="61200" y="21010"/>
                </a:lnTo>
                <a:lnTo>
                  <a:pt x="61190" y="21020"/>
                </a:lnTo>
                <a:lnTo>
                  <a:pt x="61190" y="21050"/>
                </a:lnTo>
                <a:lnTo>
                  <a:pt x="61190" y="21090"/>
                </a:lnTo>
                <a:lnTo>
                  <a:pt x="61190" y="21110"/>
                </a:lnTo>
                <a:lnTo>
                  <a:pt x="61170" y="21120"/>
                </a:lnTo>
                <a:lnTo>
                  <a:pt x="61170" y="21140"/>
                </a:lnTo>
                <a:lnTo>
                  <a:pt x="61170" y="21180"/>
                </a:lnTo>
                <a:lnTo>
                  <a:pt x="61160" y="21220"/>
                </a:lnTo>
                <a:lnTo>
                  <a:pt x="61160" y="21240"/>
                </a:lnTo>
                <a:lnTo>
                  <a:pt x="61160" y="21260"/>
                </a:lnTo>
                <a:lnTo>
                  <a:pt x="61160" y="21280"/>
                </a:lnTo>
                <a:lnTo>
                  <a:pt x="61150" y="21290"/>
                </a:lnTo>
                <a:lnTo>
                  <a:pt x="61120" y="21320"/>
                </a:lnTo>
                <a:lnTo>
                  <a:pt x="61130" y="21350"/>
                </a:lnTo>
                <a:lnTo>
                  <a:pt x="61140" y="21400"/>
                </a:lnTo>
                <a:lnTo>
                  <a:pt x="61200" y="21490"/>
                </a:lnTo>
                <a:lnTo>
                  <a:pt x="61230" y="21520"/>
                </a:lnTo>
                <a:lnTo>
                  <a:pt x="61260" y="21540"/>
                </a:lnTo>
                <a:lnTo>
                  <a:pt x="61280" y="21540"/>
                </a:lnTo>
                <a:lnTo>
                  <a:pt x="61290" y="21540"/>
                </a:lnTo>
                <a:lnTo>
                  <a:pt x="61300" y="21540"/>
                </a:lnTo>
                <a:lnTo>
                  <a:pt x="61300" y="21550"/>
                </a:lnTo>
                <a:lnTo>
                  <a:pt x="61320" y="21620"/>
                </a:lnTo>
                <a:lnTo>
                  <a:pt x="61330" y="21700"/>
                </a:lnTo>
                <a:lnTo>
                  <a:pt x="61330" y="21750"/>
                </a:lnTo>
                <a:lnTo>
                  <a:pt x="61330" y="21780"/>
                </a:lnTo>
                <a:lnTo>
                  <a:pt x="61290" y="21920"/>
                </a:lnTo>
                <a:lnTo>
                  <a:pt x="61290" y="21960"/>
                </a:lnTo>
                <a:lnTo>
                  <a:pt x="61290" y="21980"/>
                </a:lnTo>
                <a:lnTo>
                  <a:pt x="61300" y="22090"/>
                </a:lnTo>
                <a:lnTo>
                  <a:pt x="61300" y="22140"/>
                </a:lnTo>
                <a:lnTo>
                  <a:pt x="61290" y="22210"/>
                </a:lnTo>
                <a:lnTo>
                  <a:pt x="61290" y="22350"/>
                </a:lnTo>
                <a:lnTo>
                  <a:pt x="61290" y="22370"/>
                </a:lnTo>
                <a:lnTo>
                  <a:pt x="61290" y="22440"/>
                </a:lnTo>
                <a:lnTo>
                  <a:pt x="61300" y="22490"/>
                </a:lnTo>
                <a:lnTo>
                  <a:pt x="61290" y="22500"/>
                </a:lnTo>
                <a:lnTo>
                  <a:pt x="61280" y="22510"/>
                </a:lnTo>
                <a:lnTo>
                  <a:pt x="61260" y="22510"/>
                </a:lnTo>
                <a:lnTo>
                  <a:pt x="61240" y="22510"/>
                </a:lnTo>
                <a:lnTo>
                  <a:pt x="61220" y="22520"/>
                </a:lnTo>
                <a:lnTo>
                  <a:pt x="61200" y="22530"/>
                </a:lnTo>
                <a:lnTo>
                  <a:pt x="61190" y="22540"/>
                </a:lnTo>
                <a:lnTo>
                  <a:pt x="61150" y="22580"/>
                </a:lnTo>
                <a:lnTo>
                  <a:pt x="61140" y="22590"/>
                </a:lnTo>
                <a:lnTo>
                  <a:pt x="61120" y="22590"/>
                </a:lnTo>
                <a:lnTo>
                  <a:pt x="61100" y="22590"/>
                </a:lnTo>
                <a:lnTo>
                  <a:pt x="61080" y="22590"/>
                </a:lnTo>
                <a:lnTo>
                  <a:pt x="61040" y="22580"/>
                </a:lnTo>
                <a:lnTo>
                  <a:pt x="61020" y="22570"/>
                </a:lnTo>
                <a:lnTo>
                  <a:pt x="61000" y="22580"/>
                </a:lnTo>
                <a:lnTo>
                  <a:pt x="60970" y="22590"/>
                </a:lnTo>
                <a:lnTo>
                  <a:pt x="60940" y="22610"/>
                </a:lnTo>
                <a:lnTo>
                  <a:pt x="60930" y="22630"/>
                </a:lnTo>
                <a:lnTo>
                  <a:pt x="60910" y="22660"/>
                </a:lnTo>
                <a:lnTo>
                  <a:pt x="60890" y="22690"/>
                </a:lnTo>
                <a:lnTo>
                  <a:pt x="60860" y="22790"/>
                </a:lnTo>
                <a:lnTo>
                  <a:pt x="60850" y="22800"/>
                </a:lnTo>
                <a:lnTo>
                  <a:pt x="60840" y="22810"/>
                </a:lnTo>
                <a:lnTo>
                  <a:pt x="60830" y="22820"/>
                </a:lnTo>
                <a:lnTo>
                  <a:pt x="60810" y="22840"/>
                </a:lnTo>
                <a:lnTo>
                  <a:pt x="60810" y="22850"/>
                </a:lnTo>
                <a:lnTo>
                  <a:pt x="60770" y="22990"/>
                </a:lnTo>
                <a:lnTo>
                  <a:pt x="60760" y="23010"/>
                </a:lnTo>
                <a:lnTo>
                  <a:pt x="60750" y="23020"/>
                </a:lnTo>
                <a:lnTo>
                  <a:pt x="60670" y="23090"/>
                </a:lnTo>
                <a:lnTo>
                  <a:pt x="60660" y="23100"/>
                </a:lnTo>
                <a:lnTo>
                  <a:pt x="60660" y="23110"/>
                </a:lnTo>
                <a:lnTo>
                  <a:pt x="60650" y="23170"/>
                </a:lnTo>
                <a:lnTo>
                  <a:pt x="60620" y="23210"/>
                </a:lnTo>
                <a:lnTo>
                  <a:pt x="60610" y="23230"/>
                </a:lnTo>
                <a:lnTo>
                  <a:pt x="60600" y="23250"/>
                </a:lnTo>
                <a:lnTo>
                  <a:pt x="60600" y="23350"/>
                </a:lnTo>
                <a:lnTo>
                  <a:pt x="60580" y="23410"/>
                </a:lnTo>
                <a:lnTo>
                  <a:pt x="60580" y="23430"/>
                </a:lnTo>
                <a:lnTo>
                  <a:pt x="60550" y="23480"/>
                </a:lnTo>
                <a:lnTo>
                  <a:pt x="60550" y="23500"/>
                </a:lnTo>
                <a:lnTo>
                  <a:pt x="60540" y="23520"/>
                </a:lnTo>
                <a:lnTo>
                  <a:pt x="60550" y="23550"/>
                </a:lnTo>
                <a:lnTo>
                  <a:pt x="60560" y="23580"/>
                </a:lnTo>
                <a:lnTo>
                  <a:pt x="60580" y="23640"/>
                </a:lnTo>
                <a:lnTo>
                  <a:pt x="60670" y="23780"/>
                </a:lnTo>
                <a:lnTo>
                  <a:pt x="60680" y="23800"/>
                </a:lnTo>
                <a:lnTo>
                  <a:pt x="60680" y="23820"/>
                </a:lnTo>
                <a:lnTo>
                  <a:pt x="60670" y="23830"/>
                </a:lnTo>
                <a:lnTo>
                  <a:pt x="60660" y="23840"/>
                </a:lnTo>
                <a:lnTo>
                  <a:pt x="60650" y="23860"/>
                </a:lnTo>
                <a:lnTo>
                  <a:pt x="60610" y="23890"/>
                </a:lnTo>
                <a:lnTo>
                  <a:pt x="60590" y="23920"/>
                </a:lnTo>
                <a:lnTo>
                  <a:pt x="60580" y="23930"/>
                </a:lnTo>
                <a:lnTo>
                  <a:pt x="60570" y="23950"/>
                </a:lnTo>
                <a:lnTo>
                  <a:pt x="60550" y="24010"/>
                </a:lnTo>
                <a:lnTo>
                  <a:pt x="60540" y="24040"/>
                </a:lnTo>
                <a:lnTo>
                  <a:pt x="60530" y="24060"/>
                </a:lnTo>
                <a:lnTo>
                  <a:pt x="60510" y="24090"/>
                </a:lnTo>
                <a:lnTo>
                  <a:pt x="60500" y="24150"/>
                </a:lnTo>
                <a:lnTo>
                  <a:pt x="60490" y="24170"/>
                </a:lnTo>
                <a:lnTo>
                  <a:pt x="60480" y="24190"/>
                </a:lnTo>
                <a:lnTo>
                  <a:pt x="60470" y="24200"/>
                </a:lnTo>
                <a:lnTo>
                  <a:pt x="60430" y="24230"/>
                </a:lnTo>
                <a:lnTo>
                  <a:pt x="60410" y="24260"/>
                </a:lnTo>
                <a:lnTo>
                  <a:pt x="60400" y="24280"/>
                </a:lnTo>
                <a:lnTo>
                  <a:pt x="60410" y="24310"/>
                </a:lnTo>
                <a:lnTo>
                  <a:pt x="60420" y="24350"/>
                </a:lnTo>
                <a:lnTo>
                  <a:pt x="60440" y="24390"/>
                </a:lnTo>
                <a:lnTo>
                  <a:pt x="60510" y="24490"/>
                </a:lnTo>
                <a:lnTo>
                  <a:pt x="60530" y="24530"/>
                </a:lnTo>
                <a:lnTo>
                  <a:pt x="60540" y="24560"/>
                </a:lnTo>
                <a:lnTo>
                  <a:pt x="60560" y="24580"/>
                </a:lnTo>
                <a:lnTo>
                  <a:pt x="60590" y="24590"/>
                </a:lnTo>
                <a:lnTo>
                  <a:pt x="60720" y="24600"/>
                </a:lnTo>
                <a:lnTo>
                  <a:pt x="60760" y="24610"/>
                </a:lnTo>
                <a:lnTo>
                  <a:pt x="60840" y="24640"/>
                </a:lnTo>
                <a:lnTo>
                  <a:pt x="60950" y="24660"/>
                </a:lnTo>
                <a:lnTo>
                  <a:pt x="61290" y="24860"/>
                </a:lnTo>
                <a:lnTo>
                  <a:pt x="61330" y="24870"/>
                </a:lnTo>
                <a:lnTo>
                  <a:pt x="61350" y="24880"/>
                </a:lnTo>
                <a:lnTo>
                  <a:pt x="61370" y="24870"/>
                </a:lnTo>
                <a:lnTo>
                  <a:pt x="61410" y="24860"/>
                </a:lnTo>
                <a:lnTo>
                  <a:pt x="61430" y="24860"/>
                </a:lnTo>
                <a:lnTo>
                  <a:pt x="61450" y="24870"/>
                </a:lnTo>
                <a:lnTo>
                  <a:pt x="61490" y="24880"/>
                </a:lnTo>
                <a:lnTo>
                  <a:pt x="61510" y="24880"/>
                </a:lnTo>
                <a:lnTo>
                  <a:pt x="61530" y="24890"/>
                </a:lnTo>
                <a:lnTo>
                  <a:pt x="61550" y="24890"/>
                </a:lnTo>
                <a:lnTo>
                  <a:pt x="61590" y="24880"/>
                </a:lnTo>
                <a:lnTo>
                  <a:pt x="61610" y="24870"/>
                </a:lnTo>
                <a:lnTo>
                  <a:pt x="61620" y="24860"/>
                </a:lnTo>
                <a:lnTo>
                  <a:pt x="61650" y="24840"/>
                </a:lnTo>
                <a:lnTo>
                  <a:pt x="61670" y="24830"/>
                </a:lnTo>
                <a:lnTo>
                  <a:pt x="61690" y="24800"/>
                </a:lnTo>
                <a:lnTo>
                  <a:pt x="61700" y="24790"/>
                </a:lnTo>
                <a:lnTo>
                  <a:pt x="61710" y="24800"/>
                </a:lnTo>
                <a:lnTo>
                  <a:pt x="61730" y="24840"/>
                </a:lnTo>
                <a:lnTo>
                  <a:pt x="61760" y="24870"/>
                </a:lnTo>
                <a:lnTo>
                  <a:pt x="61830" y="24920"/>
                </a:lnTo>
                <a:lnTo>
                  <a:pt x="62010" y="25000"/>
                </a:lnTo>
                <a:lnTo>
                  <a:pt x="62080" y="25050"/>
                </a:lnTo>
                <a:lnTo>
                  <a:pt x="62240" y="25190"/>
                </a:lnTo>
                <a:lnTo>
                  <a:pt x="62280" y="25220"/>
                </a:lnTo>
                <a:lnTo>
                  <a:pt x="62310" y="25230"/>
                </a:lnTo>
                <a:lnTo>
                  <a:pt x="62330" y="25220"/>
                </a:lnTo>
                <a:lnTo>
                  <a:pt x="62350" y="25210"/>
                </a:lnTo>
                <a:lnTo>
                  <a:pt x="62370" y="25200"/>
                </a:lnTo>
                <a:lnTo>
                  <a:pt x="62390" y="25200"/>
                </a:lnTo>
                <a:lnTo>
                  <a:pt x="62420" y="25200"/>
                </a:lnTo>
                <a:lnTo>
                  <a:pt x="62450" y="25220"/>
                </a:lnTo>
                <a:lnTo>
                  <a:pt x="62530" y="25300"/>
                </a:lnTo>
                <a:lnTo>
                  <a:pt x="62590" y="25360"/>
                </a:lnTo>
                <a:lnTo>
                  <a:pt x="62680" y="25510"/>
                </a:lnTo>
                <a:lnTo>
                  <a:pt x="62710" y="25530"/>
                </a:lnTo>
                <a:lnTo>
                  <a:pt x="62740" y="25550"/>
                </a:lnTo>
                <a:lnTo>
                  <a:pt x="62790" y="25550"/>
                </a:lnTo>
                <a:lnTo>
                  <a:pt x="62810" y="25560"/>
                </a:lnTo>
                <a:lnTo>
                  <a:pt x="62830" y="25600"/>
                </a:lnTo>
                <a:lnTo>
                  <a:pt x="62840" y="25660"/>
                </a:lnTo>
                <a:lnTo>
                  <a:pt x="62850" y="25930"/>
                </a:lnTo>
                <a:lnTo>
                  <a:pt x="62810" y="25950"/>
                </a:lnTo>
                <a:lnTo>
                  <a:pt x="62790" y="25920"/>
                </a:lnTo>
                <a:lnTo>
                  <a:pt x="62750" y="25880"/>
                </a:lnTo>
                <a:lnTo>
                  <a:pt x="62730" y="25850"/>
                </a:lnTo>
                <a:lnTo>
                  <a:pt x="62700" y="25790"/>
                </a:lnTo>
                <a:lnTo>
                  <a:pt x="62620" y="25690"/>
                </a:lnTo>
                <a:lnTo>
                  <a:pt x="62610" y="25680"/>
                </a:lnTo>
                <a:lnTo>
                  <a:pt x="62590" y="25660"/>
                </a:lnTo>
                <a:lnTo>
                  <a:pt x="62560" y="25650"/>
                </a:lnTo>
                <a:lnTo>
                  <a:pt x="62460" y="25630"/>
                </a:lnTo>
                <a:lnTo>
                  <a:pt x="62410" y="25600"/>
                </a:lnTo>
                <a:lnTo>
                  <a:pt x="62370" y="25610"/>
                </a:lnTo>
                <a:lnTo>
                  <a:pt x="62310" y="25640"/>
                </a:lnTo>
                <a:lnTo>
                  <a:pt x="62130" y="25740"/>
                </a:lnTo>
                <a:lnTo>
                  <a:pt x="62100" y="25770"/>
                </a:lnTo>
                <a:lnTo>
                  <a:pt x="62090" y="25780"/>
                </a:lnTo>
                <a:lnTo>
                  <a:pt x="62070" y="25820"/>
                </a:lnTo>
                <a:lnTo>
                  <a:pt x="62020" y="25870"/>
                </a:lnTo>
                <a:lnTo>
                  <a:pt x="62010" y="25890"/>
                </a:lnTo>
                <a:lnTo>
                  <a:pt x="62000" y="25900"/>
                </a:lnTo>
                <a:lnTo>
                  <a:pt x="61990" y="25910"/>
                </a:lnTo>
                <a:lnTo>
                  <a:pt x="61970" y="25920"/>
                </a:lnTo>
                <a:lnTo>
                  <a:pt x="61960" y="25930"/>
                </a:lnTo>
                <a:lnTo>
                  <a:pt x="61950" y="25950"/>
                </a:lnTo>
                <a:lnTo>
                  <a:pt x="61950" y="25970"/>
                </a:lnTo>
                <a:lnTo>
                  <a:pt x="61950" y="25990"/>
                </a:lnTo>
                <a:lnTo>
                  <a:pt x="61970" y="26040"/>
                </a:lnTo>
                <a:lnTo>
                  <a:pt x="61980" y="26070"/>
                </a:lnTo>
                <a:lnTo>
                  <a:pt x="61970" y="26230"/>
                </a:lnTo>
                <a:lnTo>
                  <a:pt x="61970" y="26250"/>
                </a:lnTo>
                <a:lnTo>
                  <a:pt x="61960" y="26270"/>
                </a:lnTo>
                <a:lnTo>
                  <a:pt x="61950" y="26290"/>
                </a:lnTo>
                <a:lnTo>
                  <a:pt x="61920" y="26330"/>
                </a:lnTo>
                <a:lnTo>
                  <a:pt x="61900" y="26380"/>
                </a:lnTo>
                <a:lnTo>
                  <a:pt x="61840" y="26450"/>
                </a:lnTo>
                <a:lnTo>
                  <a:pt x="61830" y="26470"/>
                </a:lnTo>
                <a:lnTo>
                  <a:pt x="61820" y="26480"/>
                </a:lnTo>
                <a:lnTo>
                  <a:pt x="61800" y="26590"/>
                </a:lnTo>
                <a:lnTo>
                  <a:pt x="61800" y="26630"/>
                </a:lnTo>
                <a:lnTo>
                  <a:pt x="61810" y="26720"/>
                </a:lnTo>
                <a:lnTo>
                  <a:pt x="61810" y="26790"/>
                </a:lnTo>
                <a:lnTo>
                  <a:pt x="61810" y="26810"/>
                </a:lnTo>
                <a:lnTo>
                  <a:pt x="61800" y="26830"/>
                </a:lnTo>
                <a:lnTo>
                  <a:pt x="61790" y="26850"/>
                </a:lnTo>
                <a:lnTo>
                  <a:pt x="61780" y="26870"/>
                </a:lnTo>
                <a:lnTo>
                  <a:pt x="61760" y="26900"/>
                </a:lnTo>
                <a:lnTo>
                  <a:pt x="61730" y="26930"/>
                </a:lnTo>
                <a:lnTo>
                  <a:pt x="61720" y="26940"/>
                </a:lnTo>
                <a:lnTo>
                  <a:pt x="61690" y="26990"/>
                </a:lnTo>
                <a:lnTo>
                  <a:pt x="61670" y="27020"/>
                </a:lnTo>
                <a:lnTo>
                  <a:pt x="61640" y="27060"/>
                </a:lnTo>
                <a:lnTo>
                  <a:pt x="61630" y="27070"/>
                </a:lnTo>
                <a:lnTo>
                  <a:pt x="61620" y="27090"/>
                </a:lnTo>
                <a:lnTo>
                  <a:pt x="61590" y="27150"/>
                </a:lnTo>
                <a:lnTo>
                  <a:pt x="61580" y="27170"/>
                </a:lnTo>
                <a:lnTo>
                  <a:pt x="61570" y="27190"/>
                </a:lnTo>
                <a:lnTo>
                  <a:pt x="61570" y="27230"/>
                </a:lnTo>
                <a:lnTo>
                  <a:pt x="61570" y="27250"/>
                </a:lnTo>
                <a:lnTo>
                  <a:pt x="61560" y="27260"/>
                </a:lnTo>
                <a:lnTo>
                  <a:pt x="61540" y="27290"/>
                </a:lnTo>
                <a:lnTo>
                  <a:pt x="61530" y="27300"/>
                </a:lnTo>
                <a:lnTo>
                  <a:pt x="61520" y="27300"/>
                </a:lnTo>
                <a:lnTo>
                  <a:pt x="61500" y="27280"/>
                </a:lnTo>
                <a:lnTo>
                  <a:pt x="61490" y="27250"/>
                </a:lnTo>
                <a:lnTo>
                  <a:pt x="61450" y="27150"/>
                </a:lnTo>
                <a:lnTo>
                  <a:pt x="61450" y="27120"/>
                </a:lnTo>
                <a:lnTo>
                  <a:pt x="61450" y="27100"/>
                </a:lnTo>
                <a:lnTo>
                  <a:pt x="61460" y="27050"/>
                </a:lnTo>
                <a:lnTo>
                  <a:pt x="61460" y="27000"/>
                </a:lnTo>
                <a:lnTo>
                  <a:pt x="61460" y="26980"/>
                </a:lnTo>
                <a:lnTo>
                  <a:pt x="61450" y="26960"/>
                </a:lnTo>
                <a:lnTo>
                  <a:pt x="61400" y="26900"/>
                </a:lnTo>
                <a:lnTo>
                  <a:pt x="61310" y="26830"/>
                </a:lnTo>
                <a:lnTo>
                  <a:pt x="61280" y="26820"/>
                </a:lnTo>
                <a:lnTo>
                  <a:pt x="61220" y="26790"/>
                </a:lnTo>
                <a:lnTo>
                  <a:pt x="61130" y="26740"/>
                </a:lnTo>
                <a:lnTo>
                  <a:pt x="61020" y="26700"/>
                </a:lnTo>
                <a:lnTo>
                  <a:pt x="60900" y="26660"/>
                </a:lnTo>
                <a:lnTo>
                  <a:pt x="60770" y="26640"/>
                </a:lnTo>
                <a:lnTo>
                  <a:pt x="60720" y="26630"/>
                </a:lnTo>
                <a:lnTo>
                  <a:pt x="60680" y="26610"/>
                </a:lnTo>
                <a:lnTo>
                  <a:pt x="60670" y="26590"/>
                </a:lnTo>
                <a:lnTo>
                  <a:pt x="60640" y="26570"/>
                </a:lnTo>
                <a:lnTo>
                  <a:pt x="60620" y="26550"/>
                </a:lnTo>
                <a:lnTo>
                  <a:pt x="60590" y="26540"/>
                </a:lnTo>
                <a:lnTo>
                  <a:pt x="60530" y="26520"/>
                </a:lnTo>
                <a:lnTo>
                  <a:pt x="60480" y="26490"/>
                </a:lnTo>
                <a:lnTo>
                  <a:pt x="60430" y="26480"/>
                </a:lnTo>
                <a:lnTo>
                  <a:pt x="60350" y="26460"/>
                </a:lnTo>
                <a:lnTo>
                  <a:pt x="60310" y="26470"/>
                </a:lnTo>
                <a:lnTo>
                  <a:pt x="60280" y="26480"/>
                </a:lnTo>
                <a:lnTo>
                  <a:pt x="60230" y="26510"/>
                </a:lnTo>
                <a:lnTo>
                  <a:pt x="60160" y="26510"/>
                </a:lnTo>
                <a:lnTo>
                  <a:pt x="60120" y="26520"/>
                </a:lnTo>
                <a:lnTo>
                  <a:pt x="60090" y="26510"/>
                </a:lnTo>
                <a:lnTo>
                  <a:pt x="60060" y="26510"/>
                </a:lnTo>
                <a:lnTo>
                  <a:pt x="59990" y="26520"/>
                </a:lnTo>
                <a:lnTo>
                  <a:pt x="59960" y="26520"/>
                </a:lnTo>
                <a:lnTo>
                  <a:pt x="59910" y="26510"/>
                </a:lnTo>
                <a:lnTo>
                  <a:pt x="59840" y="26490"/>
                </a:lnTo>
                <a:lnTo>
                  <a:pt x="59810" y="26490"/>
                </a:lnTo>
                <a:lnTo>
                  <a:pt x="59790" y="26490"/>
                </a:lnTo>
                <a:lnTo>
                  <a:pt x="59780" y="26490"/>
                </a:lnTo>
                <a:lnTo>
                  <a:pt x="59740" y="26540"/>
                </a:lnTo>
                <a:lnTo>
                  <a:pt x="59610" y="26770"/>
                </a:lnTo>
                <a:lnTo>
                  <a:pt x="58670" y="27220"/>
                </a:lnTo>
                <a:lnTo>
                  <a:pt x="58610" y="27220"/>
                </a:lnTo>
                <a:lnTo>
                  <a:pt x="58590" y="27220"/>
                </a:lnTo>
                <a:lnTo>
                  <a:pt x="58540" y="27200"/>
                </a:lnTo>
                <a:lnTo>
                  <a:pt x="58530" y="27190"/>
                </a:lnTo>
                <a:lnTo>
                  <a:pt x="58510" y="27180"/>
                </a:lnTo>
                <a:lnTo>
                  <a:pt x="58480" y="27150"/>
                </a:lnTo>
                <a:lnTo>
                  <a:pt x="58400" y="27060"/>
                </a:lnTo>
                <a:lnTo>
                  <a:pt x="58340" y="27010"/>
                </a:lnTo>
                <a:lnTo>
                  <a:pt x="58270" y="26990"/>
                </a:lnTo>
                <a:lnTo>
                  <a:pt x="58190" y="26980"/>
                </a:lnTo>
                <a:lnTo>
                  <a:pt x="58120" y="26990"/>
                </a:lnTo>
                <a:lnTo>
                  <a:pt x="58010" y="27010"/>
                </a:lnTo>
                <a:lnTo>
                  <a:pt x="57960" y="27010"/>
                </a:lnTo>
                <a:lnTo>
                  <a:pt x="57940" y="27000"/>
                </a:lnTo>
                <a:lnTo>
                  <a:pt x="57930" y="26980"/>
                </a:lnTo>
                <a:lnTo>
                  <a:pt x="57930" y="26950"/>
                </a:lnTo>
                <a:lnTo>
                  <a:pt x="57940" y="26930"/>
                </a:lnTo>
                <a:lnTo>
                  <a:pt x="57930" y="26900"/>
                </a:lnTo>
                <a:lnTo>
                  <a:pt x="57910" y="26780"/>
                </a:lnTo>
                <a:lnTo>
                  <a:pt x="57910" y="26760"/>
                </a:lnTo>
                <a:lnTo>
                  <a:pt x="57920" y="26660"/>
                </a:lnTo>
                <a:lnTo>
                  <a:pt x="57920" y="26600"/>
                </a:lnTo>
                <a:lnTo>
                  <a:pt x="57910" y="26580"/>
                </a:lnTo>
                <a:lnTo>
                  <a:pt x="57910" y="26560"/>
                </a:lnTo>
                <a:lnTo>
                  <a:pt x="57880" y="26510"/>
                </a:lnTo>
                <a:lnTo>
                  <a:pt x="57870" y="26490"/>
                </a:lnTo>
                <a:lnTo>
                  <a:pt x="57870" y="26470"/>
                </a:lnTo>
                <a:lnTo>
                  <a:pt x="57890" y="26460"/>
                </a:lnTo>
                <a:lnTo>
                  <a:pt x="57920" y="26430"/>
                </a:lnTo>
                <a:lnTo>
                  <a:pt x="57940" y="26420"/>
                </a:lnTo>
                <a:lnTo>
                  <a:pt x="57940" y="26400"/>
                </a:lnTo>
                <a:lnTo>
                  <a:pt x="57930" y="26380"/>
                </a:lnTo>
                <a:lnTo>
                  <a:pt x="57910" y="26350"/>
                </a:lnTo>
                <a:lnTo>
                  <a:pt x="57830" y="26300"/>
                </a:lnTo>
                <a:lnTo>
                  <a:pt x="57800" y="26290"/>
                </a:lnTo>
                <a:lnTo>
                  <a:pt x="57790" y="26270"/>
                </a:lnTo>
                <a:lnTo>
                  <a:pt x="57770" y="26230"/>
                </a:lnTo>
                <a:lnTo>
                  <a:pt x="57760" y="26210"/>
                </a:lnTo>
                <a:lnTo>
                  <a:pt x="57750" y="26200"/>
                </a:lnTo>
                <a:lnTo>
                  <a:pt x="57730" y="26190"/>
                </a:lnTo>
                <a:lnTo>
                  <a:pt x="57670" y="26140"/>
                </a:lnTo>
                <a:lnTo>
                  <a:pt x="57360" y="25980"/>
                </a:lnTo>
                <a:lnTo>
                  <a:pt x="57320" y="25960"/>
                </a:lnTo>
                <a:lnTo>
                  <a:pt x="57310" y="25950"/>
                </a:lnTo>
                <a:lnTo>
                  <a:pt x="57290" y="25910"/>
                </a:lnTo>
                <a:lnTo>
                  <a:pt x="57290" y="25890"/>
                </a:lnTo>
                <a:lnTo>
                  <a:pt x="57290" y="25830"/>
                </a:lnTo>
                <a:lnTo>
                  <a:pt x="57280" y="25800"/>
                </a:lnTo>
                <a:lnTo>
                  <a:pt x="57270" y="25770"/>
                </a:lnTo>
                <a:lnTo>
                  <a:pt x="57250" y="25760"/>
                </a:lnTo>
                <a:lnTo>
                  <a:pt x="57230" y="25770"/>
                </a:lnTo>
                <a:lnTo>
                  <a:pt x="57220" y="25790"/>
                </a:lnTo>
                <a:lnTo>
                  <a:pt x="57180" y="25870"/>
                </a:lnTo>
                <a:lnTo>
                  <a:pt x="57140" y="25940"/>
                </a:lnTo>
                <a:lnTo>
                  <a:pt x="57110" y="25970"/>
                </a:lnTo>
                <a:lnTo>
                  <a:pt x="57100" y="25990"/>
                </a:lnTo>
                <a:lnTo>
                  <a:pt x="57100" y="26010"/>
                </a:lnTo>
                <a:lnTo>
                  <a:pt x="57090" y="26040"/>
                </a:lnTo>
                <a:lnTo>
                  <a:pt x="57090" y="26200"/>
                </a:lnTo>
                <a:lnTo>
                  <a:pt x="57060" y="26400"/>
                </a:lnTo>
                <a:lnTo>
                  <a:pt x="57050" y="26450"/>
                </a:lnTo>
                <a:lnTo>
                  <a:pt x="57050" y="26470"/>
                </a:lnTo>
                <a:lnTo>
                  <a:pt x="57040" y="26490"/>
                </a:lnTo>
                <a:lnTo>
                  <a:pt x="57000" y="26580"/>
                </a:lnTo>
                <a:lnTo>
                  <a:pt x="56290" y="25880"/>
                </a:lnTo>
                <a:lnTo>
                  <a:pt x="56220" y="25790"/>
                </a:lnTo>
                <a:lnTo>
                  <a:pt x="56140" y="25600"/>
                </a:lnTo>
                <a:lnTo>
                  <a:pt x="56030" y="25400"/>
                </a:lnTo>
                <a:lnTo>
                  <a:pt x="56020" y="25350"/>
                </a:lnTo>
                <a:lnTo>
                  <a:pt x="56020" y="25310"/>
                </a:lnTo>
                <a:lnTo>
                  <a:pt x="56030" y="25290"/>
                </a:lnTo>
                <a:lnTo>
                  <a:pt x="56070" y="25240"/>
                </a:lnTo>
                <a:lnTo>
                  <a:pt x="56090" y="25220"/>
                </a:lnTo>
                <a:lnTo>
                  <a:pt x="56120" y="25210"/>
                </a:lnTo>
                <a:lnTo>
                  <a:pt x="56170" y="25200"/>
                </a:lnTo>
                <a:lnTo>
                  <a:pt x="56240" y="25200"/>
                </a:lnTo>
                <a:lnTo>
                  <a:pt x="56270" y="25190"/>
                </a:lnTo>
                <a:lnTo>
                  <a:pt x="56310" y="25170"/>
                </a:lnTo>
                <a:lnTo>
                  <a:pt x="56420" y="25090"/>
                </a:lnTo>
                <a:lnTo>
                  <a:pt x="56450" y="25050"/>
                </a:lnTo>
                <a:lnTo>
                  <a:pt x="56460" y="25030"/>
                </a:lnTo>
                <a:lnTo>
                  <a:pt x="56470" y="24940"/>
                </a:lnTo>
                <a:lnTo>
                  <a:pt x="56490" y="24910"/>
                </a:lnTo>
                <a:lnTo>
                  <a:pt x="56570" y="24880"/>
                </a:lnTo>
                <a:lnTo>
                  <a:pt x="56560" y="24850"/>
                </a:lnTo>
                <a:lnTo>
                  <a:pt x="56510" y="24830"/>
                </a:lnTo>
                <a:lnTo>
                  <a:pt x="56360" y="24850"/>
                </a:lnTo>
                <a:lnTo>
                  <a:pt x="56220" y="24890"/>
                </a:lnTo>
                <a:lnTo>
                  <a:pt x="56080" y="24960"/>
                </a:lnTo>
                <a:lnTo>
                  <a:pt x="56030" y="24960"/>
                </a:lnTo>
                <a:lnTo>
                  <a:pt x="55990" y="24890"/>
                </a:lnTo>
                <a:lnTo>
                  <a:pt x="55960" y="24840"/>
                </a:lnTo>
                <a:lnTo>
                  <a:pt x="55910" y="24790"/>
                </a:lnTo>
                <a:lnTo>
                  <a:pt x="55850" y="24770"/>
                </a:lnTo>
                <a:lnTo>
                  <a:pt x="55810" y="24740"/>
                </a:lnTo>
                <a:lnTo>
                  <a:pt x="55800" y="24700"/>
                </a:lnTo>
                <a:lnTo>
                  <a:pt x="55800" y="24650"/>
                </a:lnTo>
                <a:lnTo>
                  <a:pt x="55840" y="24520"/>
                </a:lnTo>
                <a:lnTo>
                  <a:pt x="55880" y="24460"/>
                </a:lnTo>
                <a:lnTo>
                  <a:pt x="55870" y="24360"/>
                </a:lnTo>
                <a:lnTo>
                  <a:pt x="55820" y="24300"/>
                </a:lnTo>
                <a:lnTo>
                  <a:pt x="55660" y="24290"/>
                </a:lnTo>
                <a:lnTo>
                  <a:pt x="55600" y="24260"/>
                </a:lnTo>
                <a:lnTo>
                  <a:pt x="55560" y="24200"/>
                </a:lnTo>
                <a:lnTo>
                  <a:pt x="55540" y="24090"/>
                </a:lnTo>
                <a:lnTo>
                  <a:pt x="55550" y="24030"/>
                </a:lnTo>
                <a:lnTo>
                  <a:pt x="55560" y="23980"/>
                </a:lnTo>
                <a:lnTo>
                  <a:pt x="55580" y="23940"/>
                </a:lnTo>
                <a:lnTo>
                  <a:pt x="55590" y="23890"/>
                </a:lnTo>
                <a:lnTo>
                  <a:pt x="55590" y="23820"/>
                </a:lnTo>
                <a:lnTo>
                  <a:pt x="55560" y="23700"/>
                </a:lnTo>
                <a:lnTo>
                  <a:pt x="55530" y="23580"/>
                </a:lnTo>
                <a:lnTo>
                  <a:pt x="55310" y="23130"/>
                </a:lnTo>
                <a:lnTo>
                  <a:pt x="55270" y="22860"/>
                </a:lnTo>
                <a:lnTo>
                  <a:pt x="55210" y="22720"/>
                </a:lnTo>
                <a:lnTo>
                  <a:pt x="55200" y="22640"/>
                </a:lnTo>
                <a:lnTo>
                  <a:pt x="55220" y="22430"/>
                </a:lnTo>
                <a:lnTo>
                  <a:pt x="55210" y="22370"/>
                </a:lnTo>
                <a:lnTo>
                  <a:pt x="55180" y="22340"/>
                </a:lnTo>
                <a:lnTo>
                  <a:pt x="55070" y="22410"/>
                </a:lnTo>
                <a:lnTo>
                  <a:pt x="55010" y="22420"/>
                </a:lnTo>
                <a:lnTo>
                  <a:pt x="54930" y="22400"/>
                </a:lnTo>
                <a:lnTo>
                  <a:pt x="54850" y="22350"/>
                </a:lnTo>
                <a:lnTo>
                  <a:pt x="54640" y="22310"/>
                </a:lnTo>
                <a:lnTo>
                  <a:pt x="54520" y="22290"/>
                </a:lnTo>
                <a:lnTo>
                  <a:pt x="54380" y="22230"/>
                </a:lnTo>
                <a:lnTo>
                  <a:pt x="54310" y="22240"/>
                </a:lnTo>
                <a:lnTo>
                  <a:pt x="54260" y="22270"/>
                </a:lnTo>
                <a:lnTo>
                  <a:pt x="54170" y="22370"/>
                </a:lnTo>
                <a:lnTo>
                  <a:pt x="54120" y="22410"/>
                </a:lnTo>
                <a:lnTo>
                  <a:pt x="54080" y="22430"/>
                </a:lnTo>
                <a:lnTo>
                  <a:pt x="54020" y="22420"/>
                </a:lnTo>
                <a:lnTo>
                  <a:pt x="53990" y="22410"/>
                </a:lnTo>
                <a:lnTo>
                  <a:pt x="53930" y="22370"/>
                </a:lnTo>
                <a:lnTo>
                  <a:pt x="53850" y="22400"/>
                </a:lnTo>
                <a:lnTo>
                  <a:pt x="53700" y="2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