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Ubon Ratchathani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Ubon Ratchath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60" y="42330"/>
                </a:moveTo>
                <a:lnTo>
                  <a:pt x="70370" y="42320"/>
                </a:lnTo>
                <a:lnTo>
                  <a:pt x="70240" y="42110"/>
                </a:lnTo>
                <a:lnTo>
                  <a:pt x="70180" y="42060"/>
                </a:lnTo>
                <a:lnTo>
                  <a:pt x="70160" y="42060"/>
                </a:lnTo>
                <a:lnTo>
                  <a:pt x="70130" y="42060"/>
                </a:lnTo>
                <a:lnTo>
                  <a:pt x="70090" y="42060"/>
                </a:lnTo>
                <a:lnTo>
                  <a:pt x="70060" y="42070"/>
                </a:lnTo>
                <a:lnTo>
                  <a:pt x="70040" y="42070"/>
                </a:lnTo>
                <a:lnTo>
                  <a:pt x="70000" y="42070"/>
                </a:lnTo>
                <a:lnTo>
                  <a:pt x="69980" y="42050"/>
                </a:lnTo>
                <a:lnTo>
                  <a:pt x="69970" y="42030"/>
                </a:lnTo>
                <a:lnTo>
                  <a:pt x="69970" y="42010"/>
                </a:lnTo>
                <a:lnTo>
                  <a:pt x="69980" y="42000"/>
                </a:lnTo>
                <a:lnTo>
                  <a:pt x="69990" y="41990"/>
                </a:lnTo>
                <a:lnTo>
                  <a:pt x="70050" y="41920"/>
                </a:lnTo>
                <a:lnTo>
                  <a:pt x="70060" y="41900"/>
                </a:lnTo>
                <a:lnTo>
                  <a:pt x="70090" y="41870"/>
                </a:lnTo>
                <a:lnTo>
                  <a:pt x="70090" y="41830"/>
                </a:lnTo>
                <a:lnTo>
                  <a:pt x="70090" y="41780"/>
                </a:lnTo>
                <a:lnTo>
                  <a:pt x="70070" y="41680"/>
                </a:lnTo>
                <a:lnTo>
                  <a:pt x="70050" y="41630"/>
                </a:lnTo>
                <a:lnTo>
                  <a:pt x="70030" y="41590"/>
                </a:lnTo>
                <a:lnTo>
                  <a:pt x="70020" y="41580"/>
                </a:lnTo>
                <a:lnTo>
                  <a:pt x="70010" y="41560"/>
                </a:lnTo>
                <a:lnTo>
                  <a:pt x="69880" y="41420"/>
                </a:lnTo>
                <a:lnTo>
                  <a:pt x="69860" y="41370"/>
                </a:lnTo>
                <a:lnTo>
                  <a:pt x="69860" y="41340"/>
                </a:lnTo>
                <a:lnTo>
                  <a:pt x="69960" y="40890"/>
                </a:lnTo>
                <a:lnTo>
                  <a:pt x="69980" y="40850"/>
                </a:lnTo>
                <a:lnTo>
                  <a:pt x="69990" y="40830"/>
                </a:lnTo>
                <a:lnTo>
                  <a:pt x="70020" y="40780"/>
                </a:lnTo>
                <a:lnTo>
                  <a:pt x="70040" y="40770"/>
                </a:lnTo>
                <a:lnTo>
                  <a:pt x="70050" y="40760"/>
                </a:lnTo>
                <a:lnTo>
                  <a:pt x="70110" y="40730"/>
                </a:lnTo>
                <a:lnTo>
                  <a:pt x="70130" y="40720"/>
                </a:lnTo>
                <a:lnTo>
                  <a:pt x="70150" y="40720"/>
                </a:lnTo>
                <a:lnTo>
                  <a:pt x="70180" y="40720"/>
                </a:lnTo>
                <a:lnTo>
                  <a:pt x="70200" y="40720"/>
                </a:lnTo>
                <a:lnTo>
                  <a:pt x="70220" y="40730"/>
                </a:lnTo>
                <a:lnTo>
                  <a:pt x="70240" y="40740"/>
                </a:lnTo>
                <a:lnTo>
                  <a:pt x="70280" y="40780"/>
                </a:lnTo>
                <a:lnTo>
                  <a:pt x="70300" y="40790"/>
                </a:lnTo>
                <a:lnTo>
                  <a:pt x="70320" y="40800"/>
                </a:lnTo>
                <a:lnTo>
                  <a:pt x="70340" y="40790"/>
                </a:lnTo>
                <a:lnTo>
                  <a:pt x="70350" y="40770"/>
                </a:lnTo>
                <a:lnTo>
                  <a:pt x="70340" y="40760"/>
                </a:lnTo>
                <a:lnTo>
                  <a:pt x="70240" y="40500"/>
                </a:lnTo>
                <a:lnTo>
                  <a:pt x="70230" y="40480"/>
                </a:lnTo>
                <a:lnTo>
                  <a:pt x="70220" y="40460"/>
                </a:lnTo>
                <a:lnTo>
                  <a:pt x="70200" y="40450"/>
                </a:lnTo>
                <a:lnTo>
                  <a:pt x="70190" y="40440"/>
                </a:lnTo>
                <a:lnTo>
                  <a:pt x="70170" y="40430"/>
                </a:lnTo>
                <a:lnTo>
                  <a:pt x="70120" y="40420"/>
                </a:lnTo>
                <a:lnTo>
                  <a:pt x="70100" y="40410"/>
                </a:lnTo>
                <a:lnTo>
                  <a:pt x="70080" y="40400"/>
                </a:lnTo>
                <a:lnTo>
                  <a:pt x="70070" y="40390"/>
                </a:lnTo>
                <a:lnTo>
                  <a:pt x="70060" y="40370"/>
                </a:lnTo>
                <a:lnTo>
                  <a:pt x="70040" y="40350"/>
                </a:lnTo>
                <a:lnTo>
                  <a:pt x="69770" y="39790"/>
                </a:lnTo>
                <a:lnTo>
                  <a:pt x="69750" y="39750"/>
                </a:lnTo>
                <a:lnTo>
                  <a:pt x="69750" y="39710"/>
                </a:lnTo>
                <a:lnTo>
                  <a:pt x="69750" y="39690"/>
                </a:lnTo>
                <a:lnTo>
                  <a:pt x="69760" y="39660"/>
                </a:lnTo>
                <a:lnTo>
                  <a:pt x="69770" y="39640"/>
                </a:lnTo>
                <a:lnTo>
                  <a:pt x="69780" y="39630"/>
                </a:lnTo>
                <a:lnTo>
                  <a:pt x="69810" y="39600"/>
                </a:lnTo>
                <a:lnTo>
                  <a:pt x="69830" y="39570"/>
                </a:lnTo>
                <a:lnTo>
                  <a:pt x="69840" y="39530"/>
                </a:lnTo>
                <a:lnTo>
                  <a:pt x="69840" y="39500"/>
                </a:lnTo>
                <a:lnTo>
                  <a:pt x="69830" y="39480"/>
                </a:lnTo>
                <a:lnTo>
                  <a:pt x="69740" y="39290"/>
                </a:lnTo>
                <a:lnTo>
                  <a:pt x="69730" y="39280"/>
                </a:lnTo>
                <a:lnTo>
                  <a:pt x="69700" y="39250"/>
                </a:lnTo>
                <a:lnTo>
                  <a:pt x="69590" y="39180"/>
                </a:lnTo>
                <a:lnTo>
                  <a:pt x="69460" y="39120"/>
                </a:lnTo>
                <a:lnTo>
                  <a:pt x="69410" y="39100"/>
                </a:lnTo>
                <a:lnTo>
                  <a:pt x="69370" y="39090"/>
                </a:lnTo>
                <a:lnTo>
                  <a:pt x="69270" y="39100"/>
                </a:lnTo>
                <a:lnTo>
                  <a:pt x="69250" y="39090"/>
                </a:lnTo>
                <a:lnTo>
                  <a:pt x="69230" y="39080"/>
                </a:lnTo>
                <a:lnTo>
                  <a:pt x="69210" y="39070"/>
                </a:lnTo>
                <a:lnTo>
                  <a:pt x="69190" y="39060"/>
                </a:lnTo>
                <a:lnTo>
                  <a:pt x="69160" y="39030"/>
                </a:lnTo>
                <a:lnTo>
                  <a:pt x="69060" y="38880"/>
                </a:lnTo>
                <a:lnTo>
                  <a:pt x="69030" y="38800"/>
                </a:lnTo>
                <a:lnTo>
                  <a:pt x="69010" y="38630"/>
                </a:lnTo>
                <a:lnTo>
                  <a:pt x="69020" y="38600"/>
                </a:lnTo>
                <a:lnTo>
                  <a:pt x="69000" y="38460"/>
                </a:lnTo>
                <a:lnTo>
                  <a:pt x="69000" y="38430"/>
                </a:lnTo>
                <a:lnTo>
                  <a:pt x="69010" y="38410"/>
                </a:lnTo>
                <a:lnTo>
                  <a:pt x="69040" y="38350"/>
                </a:lnTo>
                <a:lnTo>
                  <a:pt x="69040" y="38300"/>
                </a:lnTo>
                <a:lnTo>
                  <a:pt x="69030" y="38240"/>
                </a:lnTo>
                <a:lnTo>
                  <a:pt x="68990" y="38010"/>
                </a:lnTo>
                <a:lnTo>
                  <a:pt x="68990" y="37830"/>
                </a:lnTo>
                <a:lnTo>
                  <a:pt x="69000" y="37800"/>
                </a:lnTo>
                <a:lnTo>
                  <a:pt x="69000" y="37790"/>
                </a:lnTo>
                <a:lnTo>
                  <a:pt x="69030" y="37750"/>
                </a:lnTo>
                <a:lnTo>
                  <a:pt x="69120" y="37800"/>
                </a:lnTo>
                <a:lnTo>
                  <a:pt x="69190" y="37760"/>
                </a:lnTo>
                <a:lnTo>
                  <a:pt x="69240" y="37720"/>
                </a:lnTo>
                <a:lnTo>
                  <a:pt x="69270" y="37650"/>
                </a:lnTo>
                <a:lnTo>
                  <a:pt x="69280" y="37570"/>
                </a:lnTo>
                <a:lnTo>
                  <a:pt x="69200" y="37560"/>
                </a:lnTo>
                <a:lnTo>
                  <a:pt x="69130" y="37550"/>
                </a:lnTo>
                <a:lnTo>
                  <a:pt x="69080" y="37500"/>
                </a:lnTo>
                <a:lnTo>
                  <a:pt x="69160" y="37460"/>
                </a:lnTo>
                <a:lnTo>
                  <a:pt x="69150" y="37400"/>
                </a:lnTo>
                <a:lnTo>
                  <a:pt x="69130" y="37380"/>
                </a:lnTo>
                <a:lnTo>
                  <a:pt x="69100" y="37360"/>
                </a:lnTo>
                <a:lnTo>
                  <a:pt x="69080" y="37340"/>
                </a:lnTo>
                <a:lnTo>
                  <a:pt x="69030" y="37240"/>
                </a:lnTo>
                <a:lnTo>
                  <a:pt x="69040" y="37250"/>
                </a:lnTo>
                <a:lnTo>
                  <a:pt x="68960" y="37110"/>
                </a:lnTo>
                <a:lnTo>
                  <a:pt x="68910" y="37060"/>
                </a:lnTo>
                <a:lnTo>
                  <a:pt x="68890" y="37060"/>
                </a:lnTo>
                <a:lnTo>
                  <a:pt x="68850" y="37050"/>
                </a:lnTo>
                <a:lnTo>
                  <a:pt x="68840" y="37070"/>
                </a:lnTo>
                <a:lnTo>
                  <a:pt x="68840" y="37080"/>
                </a:lnTo>
                <a:lnTo>
                  <a:pt x="68850" y="37130"/>
                </a:lnTo>
                <a:lnTo>
                  <a:pt x="68850" y="37150"/>
                </a:lnTo>
                <a:lnTo>
                  <a:pt x="68830" y="37160"/>
                </a:lnTo>
                <a:lnTo>
                  <a:pt x="68810" y="37150"/>
                </a:lnTo>
                <a:lnTo>
                  <a:pt x="68760" y="37080"/>
                </a:lnTo>
                <a:lnTo>
                  <a:pt x="68750" y="37080"/>
                </a:lnTo>
                <a:lnTo>
                  <a:pt x="68740" y="37080"/>
                </a:lnTo>
                <a:lnTo>
                  <a:pt x="68590" y="37080"/>
                </a:lnTo>
                <a:lnTo>
                  <a:pt x="68540" y="37070"/>
                </a:lnTo>
                <a:lnTo>
                  <a:pt x="68500" y="37060"/>
                </a:lnTo>
                <a:lnTo>
                  <a:pt x="68480" y="37050"/>
                </a:lnTo>
                <a:lnTo>
                  <a:pt x="68460" y="37060"/>
                </a:lnTo>
                <a:lnTo>
                  <a:pt x="68440" y="37070"/>
                </a:lnTo>
                <a:lnTo>
                  <a:pt x="68430" y="37080"/>
                </a:lnTo>
                <a:lnTo>
                  <a:pt x="68420" y="37080"/>
                </a:lnTo>
                <a:lnTo>
                  <a:pt x="68410" y="37100"/>
                </a:lnTo>
                <a:lnTo>
                  <a:pt x="68370" y="37140"/>
                </a:lnTo>
                <a:lnTo>
                  <a:pt x="68350" y="37150"/>
                </a:lnTo>
                <a:lnTo>
                  <a:pt x="68330" y="37150"/>
                </a:lnTo>
                <a:lnTo>
                  <a:pt x="68310" y="37150"/>
                </a:lnTo>
                <a:lnTo>
                  <a:pt x="68290" y="37140"/>
                </a:lnTo>
                <a:lnTo>
                  <a:pt x="68220" y="37100"/>
                </a:lnTo>
                <a:lnTo>
                  <a:pt x="68200" y="37090"/>
                </a:lnTo>
                <a:lnTo>
                  <a:pt x="68190" y="37080"/>
                </a:lnTo>
                <a:lnTo>
                  <a:pt x="68180" y="37080"/>
                </a:lnTo>
                <a:lnTo>
                  <a:pt x="68170" y="37080"/>
                </a:lnTo>
                <a:lnTo>
                  <a:pt x="68120" y="37100"/>
                </a:lnTo>
                <a:lnTo>
                  <a:pt x="68090" y="37100"/>
                </a:lnTo>
                <a:lnTo>
                  <a:pt x="68070" y="37100"/>
                </a:lnTo>
                <a:lnTo>
                  <a:pt x="68020" y="37090"/>
                </a:lnTo>
                <a:lnTo>
                  <a:pt x="68000" y="37090"/>
                </a:lnTo>
                <a:lnTo>
                  <a:pt x="67910" y="37040"/>
                </a:lnTo>
                <a:lnTo>
                  <a:pt x="67890" y="37030"/>
                </a:lnTo>
                <a:lnTo>
                  <a:pt x="67870" y="37030"/>
                </a:lnTo>
                <a:lnTo>
                  <a:pt x="67830" y="37020"/>
                </a:lnTo>
                <a:lnTo>
                  <a:pt x="67730" y="37030"/>
                </a:lnTo>
                <a:lnTo>
                  <a:pt x="67680" y="37030"/>
                </a:lnTo>
                <a:lnTo>
                  <a:pt x="67660" y="37020"/>
                </a:lnTo>
                <a:lnTo>
                  <a:pt x="67650" y="37010"/>
                </a:lnTo>
                <a:lnTo>
                  <a:pt x="67570" y="36940"/>
                </a:lnTo>
                <a:lnTo>
                  <a:pt x="67500" y="36900"/>
                </a:lnTo>
                <a:lnTo>
                  <a:pt x="67480" y="36890"/>
                </a:lnTo>
                <a:lnTo>
                  <a:pt x="67430" y="36880"/>
                </a:lnTo>
                <a:lnTo>
                  <a:pt x="67380" y="36870"/>
                </a:lnTo>
                <a:lnTo>
                  <a:pt x="67440" y="36670"/>
                </a:lnTo>
                <a:lnTo>
                  <a:pt x="67450" y="36620"/>
                </a:lnTo>
                <a:lnTo>
                  <a:pt x="67490" y="36530"/>
                </a:lnTo>
                <a:lnTo>
                  <a:pt x="67510" y="36470"/>
                </a:lnTo>
                <a:lnTo>
                  <a:pt x="67490" y="36330"/>
                </a:lnTo>
                <a:lnTo>
                  <a:pt x="67490" y="36240"/>
                </a:lnTo>
                <a:lnTo>
                  <a:pt x="67450" y="36300"/>
                </a:lnTo>
                <a:lnTo>
                  <a:pt x="67420" y="36310"/>
                </a:lnTo>
                <a:lnTo>
                  <a:pt x="67390" y="36300"/>
                </a:lnTo>
                <a:lnTo>
                  <a:pt x="67340" y="36260"/>
                </a:lnTo>
                <a:lnTo>
                  <a:pt x="67220" y="36180"/>
                </a:lnTo>
                <a:lnTo>
                  <a:pt x="67200" y="36150"/>
                </a:lnTo>
                <a:lnTo>
                  <a:pt x="67170" y="36030"/>
                </a:lnTo>
                <a:lnTo>
                  <a:pt x="67170" y="35950"/>
                </a:lnTo>
                <a:lnTo>
                  <a:pt x="67190" y="35900"/>
                </a:lnTo>
                <a:lnTo>
                  <a:pt x="67200" y="35870"/>
                </a:lnTo>
                <a:lnTo>
                  <a:pt x="67250" y="35770"/>
                </a:lnTo>
                <a:lnTo>
                  <a:pt x="67260" y="35650"/>
                </a:lnTo>
                <a:lnTo>
                  <a:pt x="67270" y="35480"/>
                </a:lnTo>
                <a:lnTo>
                  <a:pt x="67280" y="35410"/>
                </a:lnTo>
                <a:lnTo>
                  <a:pt x="67300" y="35360"/>
                </a:lnTo>
                <a:lnTo>
                  <a:pt x="67320" y="35360"/>
                </a:lnTo>
                <a:lnTo>
                  <a:pt x="67340" y="35360"/>
                </a:lnTo>
                <a:lnTo>
                  <a:pt x="67400" y="35380"/>
                </a:lnTo>
                <a:lnTo>
                  <a:pt x="67430" y="35380"/>
                </a:lnTo>
                <a:lnTo>
                  <a:pt x="67450" y="35370"/>
                </a:lnTo>
                <a:lnTo>
                  <a:pt x="67500" y="35350"/>
                </a:lnTo>
                <a:lnTo>
                  <a:pt x="67520" y="35340"/>
                </a:lnTo>
                <a:lnTo>
                  <a:pt x="67720" y="35330"/>
                </a:lnTo>
                <a:lnTo>
                  <a:pt x="67750" y="35330"/>
                </a:lnTo>
                <a:lnTo>
                  <a:pt x="67770" y="35340"/>
                </a:lnTo>
                <a:lnTo>
                  <a:pt x="67800" y="35340"/>
                </a:lnTo>
                <a:lnTo>
                  <a:pt x="67820" y="35320"/>
                </a:lnTo>
                <a:lnTo>
                  <a:pt x="67850" y="35290"/>
                </a:lnTo>
                <a:lnTo>
                  <a:pt x="67880" y="35260"/>
                </a:lnTo>
                <a:lnTo>
                  <a:pt x="67940" y="35230"/>
                </a:lnTo>
                <a:lnTo>
                  <a:pt x="67970" y="35200"/>
                </a:lnTo>
                <a:lnTo>
                  <a:pt x="67990" y="35180"/>
                </a:lnTo>
                <a:lnTo>
                  <a:pt x="67990" y="35160"/>
                </a:lnTo>
                <a:lnTo>
                  <a:pt x="67990" y="35140"/>
                </a:lnTo>
                <a:lnTo>
                  <a:pt x="67980" y="35130"/>
                </a:lnTo>
                <a:lnTo>
                  <a:pt x="67960" y="35080"/>
                </a:lnTo>
                <a:lnTo>
                  <a:pt x="67940" y="35020"/>
                </a:lnTo>
                <a:lnTo>
                  <a:pt x="68450" y="35180"/>
                </a:lnTo>
                <a:lnTo>
                  <a:pt x="68620" y="35180"/>
                </a:lnTo>
                <a:lnTo>
                  <a:pt x="68690" y="35140"/>
                </a:lnTo>
                <a:lnTo>
                  <a:pt x="68740" y="35080"/>
                </a:lnTo>
                <a:lnTo>
                  <a:pt x="68770" y="35020"/>
                </a:lnTo>
                <a:lnTo>
                  <a:pt x="68830" y="34950"/>
                </a:lnTo>
                <a:lnTo>
                  <a:pt x="68840" y="34890"/>
                </a:lnTo>
                <a:lnTo>
                  <a:pt x="68830" y="34840"/>
                </a:lnTo>
                <a:lnTo>
                  <a:pt x="68790" y="34810"/>
                </a:lnTo>
                <a:lnTo>
                  <a:pt x="68720" y="34770"/>
                </a:lnTo>
                <a:lnTo>
                  <a:pt x="68720" y="34750"/>
                </a:lnTo>
                <a:lnTo>
                  <a:pt x="68740" y="34710"/>
                </a:lnTo>
                <a:lnTo>
                  <a:pt x="68830" y="34670"/>
                </a:lnTo>
                <a:lnTo>
                  <a:pt x="68900" y="34690"/>
                </a:lnTo>
                <a:lnTo>
                  <a:pt x="68970" y="34740"/>
                </a:lnTo>
                <a:lnTo>
                  <a:pt x="69140" y="34950"/>
                </a:lnTo>
                <a:lnTo>
                  <a:pt x="69210" y="35060"/>
                </a:lnTo>
                <a:lnTo>
                  <a:pt x="69280" y="35110"/>
                </a:lnTo>
                <a:lnTo>
                  <a:pt x="69350" y="35130"/>
                </a:lnTo>
                <a:lnTo>
                  <a:pt x="69490" y="35110"/>
                </a:lnTo>
                <a:lnTo>
                  <a:pt x="69540" y="35120"/>
                </a:lnTo>
                <a:lnTo>
                  <a:pt x="69590" y="35150"/>
                </a:lnTo>
                <a:lnTo>
                  <a:pt x="69630" y="35210"/>
                </a:lnTo>
                <a:lnTo>
                  <a:pt x="69670" y="35300"/>
                </a:lnTo>
                <a:lnTo>
                  <a:pt x="69700" y="35430"/>
                </a:lnTo>
                <a:lnTo>
                  <a:pt x="69740" y="35500"/>
                </a:lnTo>
                <a:lnTo>
                  <a:pt x="69800" y="35530"/>
                </a:lnTo>
                <a:lnTo>
                  <a:pt x="69880" y="35530"/>
                </a:lnTo>
                <a:lnTo>
                  <a:pt x="70010" y="35490"/>
                </a:lnTo>
                <a:lnTo>
                  <a:pt x="70050" y="35500"/>
                </a:lnTo>
                <a:lnTo>
                  <a:pt x="70090" y="35520"/>
                </a:lnTo>
                <a:lnTo>
                  <a:pt x="70130" y="35630"/>
                </a:lnTo>
                <a:lnTo>
                  <a:pt x="70160" y="35670"/>
                </a:lnTo>
                <a:lnTo>
                  <a:pt x="70230" y="35720"/>
                </a:lnTo>
                <a:lnTo>
                  <a:pt x="70310" y="35700"/>
                </a:lnTo>
                <a:lnTo>
                  <a:pt x="70390" y="35630"/>
                </a:lnTo>
                <a:lnTo>
                  <a:pt x="70470" y="35470"/>
                </a:lnTo>
                <a:lnTo>
                  <a:pt x="70500" y="35290"/>
                </a:lnTo>
                <a:lnTo>
                  <a:pt x="70500" y="35180"/>
                </a:lnTo>
                <a:lnTo>
                  <a:pt x="70470" y="35080"/>
                </a:lnTo>
                <a:lnTo>
                  <a:pt x="70470" y="34990"/>
                </a:lnTo>
                <a:lnTo>
                  <a:pt x="70490" y="34830"/>
                </a:lnTo>
                <a:lnTo>
                  <a:pt x="70760" y="34060"/>
                </a:lnTo>
                <a:lnTo>
                  <a:pt x="70910" y="33840"/>
                </a:lnTo>
                <a:lnTo>
                  <a:pt x="70980" y="33650"/>
                </a:lnTo>
                <a:lnTo>
                  <a:pt x="70980" y="33540"/>
                </a:lnTo>
                <a:lnTo>
                  <a:pt x="70960" y="33350"/>
                </a:lnTo>
                <a:lnTo>
                  <a:pt x="70970" y="33280"/>
                </a:lnTo>
                <a:lnTo>
                  <a:pt x="71000" y="33220"/>
                </a:lnTo>
                <a:lnTo>
                  <a:pt x="71050" y="33170"/>
                </a:lnTo>
                <a:lnTo>
                  <a:pt x="71130" y="33110"/>
                </a:lnTo>
                <a:lnTo>
                  <a:pt x="71170" y="33080"/>
                </a:lnTo>
                <a:lnTo>
                  <a:pt x="71190" y="33030"/>
                </a:lnTo>
                <a:lnTo>
                  <a:pt x="71180" y="32920"/>
                </a:lnTo>
                <a:lnTo>
                  <a:pt x="71170" y="32880"/>
                </a:lnTo>
                <a:lnTo>
                  <a:pt x="71150" y="32860"/>
                </a:lnTo>
                <a:lnTo>
                  <a:pt x="71110" y="32830"/>
                </a:lnTo>
                <a:lnTo>
                  <a:pt x="71090" y="32810"/>
                </a:lnTo>
                <a:lnTo>
                  <a:pt x="71060" y="32790"/>
                </a:lnTo>
                <a:lnTo>
                  <a:pt x="71040" y="32760"/>
                </a:lnTo>
                <a:lnTo>
                  <a:pt x="71030" y="32710"/>
                </a:lnTo>
                <a:lnTo>
                  <a:pt x="71030" y="32610"/>
                </a:lnTo>
                <a:lnTo>
                  <a:pt x="71060" y="32440"/>
                </a:lnTo>
                <a:lnTo>
                  <a:pt x="71400" y="32100"/>
                </a:lnTo>
                <a:lnTo>
                  <a:pt x="71450" y="31880"/>
                </a:lnTo>
                <a:lnTo>
                  <a:pt x="71460" y="31880"/>
                </a:lnTo>
                <a:lnTo>
                  <a:pt x="71480" y="31890"/>
                </a:lnTo>
                <a:lnTo>
                  <a:pt x="71510" y="31920"/>
                </a:lnTo>
                <a:lnTo>
                  <a:pt x="71520" y="31930"/>
                </a:lnTo>
                <a:lnTo>
                  <a:pt x="71550" y="31950"/>
                </a:lnTo>
                <a:lnTo>
                  <a:pt x="71570" y="31960"/>
                </a:lnTo>
                <a:lnTo>
                  <a:pt x="71580" y="31960"/>
                </a:lnTo>
                <a:lnTo>
                  <a:pt x="71590" y="31950"/>
                </a:lnTo>
                <a:lnTo>
                  <a:pt x="71610" y="31950"/>
                </a:lnTo>
                <a:lnTo>
                  <a:pt x="71640" y="31950"/>
                </a:lnTo>
                <a:lnTo>
                  <a:pt x="71650" y="31960"/>
                </a:lnTo>
                <a:lnTo>
                  <a:pt x="71670" y="31970"/>
                </a:lnTo>
                <a:lnTo>
                  <a:pt x="71680" y="31970"/>
                </a:lnTo>
                <a:lnTo>
                  <a:pt x="71710" y="31970"/>
                </a:lnTo>
                <a:lnTo>
                  <a:pt x="71730" y="31980"/>
                </a:lnTo>
                <a:lnTo>
                  <a:pt x="71740" y="31990"/>
                </a:lnTo>
                <a:lnTo>
                  <a:pt x="71760" y="32000"/>
                </a:lnTo>
                <a:lnTo>
                  <a:pt x="71770" y="32010"/>
                </a:lnTo>
                <a:lnTo>
                  <a:pt x="71780" y="32020"/>
                </a:lnTo>
                <a:lnTo>
                  <a:pt x="71790" y="32020"/>
                </a:lnTo>
                <a:lnTo>
                  <a:pt x="71810" y="32020"/>
                </a:lnTo>
                <a:lnTo>
                  <a:pt x="71820" y="32020"/>
                </a:lnTo>
                <a:lnTo>
                  <a:pt x="71880" y="32050"/>
                </a:lnTo>
                <a:lnTo>
                  <a:pt x="71950" y="32080"/>
                </a:lnTo>
                <a:lnTo>
                  <a:pt x="72030" y="32110"/>
                </a:lnTo>
                <a:lnTo>
                  <a:pt x="72070" y="32120"/>
                </a:lnTo>
                <a:lnTo>
                  <a:pt x="72150" y="32150"/>
                </a:lnTo>
                <a:lnTo>
                  <a:pt x="72200" y="32160"/>
                </a:lnTo>
                <a:lnTo>
                  <a:pt x="72250" y="32170"/>
                </a:lnTo>
                <a:lnTo>
                  <a:pt x="72290" y="32170"/>
                </a:lnTo>
                <a:lnTo>
                  <a:pt x="72330" y="32170"/>
                </a:lnTo>
                <a:lnTo>
                  <a:pt x="72380" y="32170"/>
                </a:lnTo>
                <a:lnTo>
                  <a:pt x="72430" y="32170"/>
                </a:lnTo>
                <a:lnTo>
                  <a:pt x="72550" y="32190"/>
                </a:lnTo>
                <a:lnTo>
                  <a:pt x="72590" y="32200"/>
                </a:lnTo>
                <a:lnTo>
                  <a:pt x="72640" y="32210"/>
                </a:lnTo>
                <a:lnTo>
                  <a:pt x="72650" y="32210"/>
                </a:lnTo>
                <a:lnTo>
                  <a:pt x="72670" y="32220"/>
                </a:lnTo>
                <a:lnTo>
                  <a:pt x="72690" y="32230"/>
                </a:lnTo>
                <a:lnTo>
                  <a:pt x="72700" y="32240"/>
                </a:lnTo>
                <a:lnTo>
                  <a:pt x="72710" y="32260"/>
                </a:lnTo>
                <a:lnTo>
                  <a:pt x="72720" y="32260"/>
                </a:lnTo>
                <a:lnTo>
                  <a:pt x="72760" y="32260"/>
                </a:lnTo>
                <a:lnTo>
                  <a:pt x="72790" y="32260"/>
                </a:lnTo>
                <a:lnTo>
                  <a:pt x="72820" y="32260"/>
                </a:lnTo>
                <a:lnTo>
                  <a:pt x="72850" y="32260"/>
                </a:lnTo>
                <a:lnTo>
                  <a:pt x="72870" y="32260"/>
                </a:lnTo>
                <a:lnTo>
                  <a:pt x="72890" y="32260"/>
                </a:lnTo>
                <a:lnTo>
                  <a:pt x="72900" y="32260"/>
                </a:lnTo>
                <a:lnTo>
                  <a:pt x="72920" y="32260"/>
                </a:lnTo>
                <a:lnTo>
                  <a:pt x="72940" y="32260"/>
                </a:lnTo>
                <a:lnTo>
                  <a:pt x="72960" y="32270"/>
                </a:lnTo>
                <a:lnTo>
                  <a:pt x="72970" y="32280"/>
                </a:lnTo>
                <a:lnTo>
                  <a:pt x="72990" y="32290"/>
                </a:lnTo>
                <a:lnTo>
                  <a:pt x="73000" y="32300"/>
                </a:lnTo>
                <a:lnTo>
                  <a:pt x="73010" y="32310"/>
                </a:lnTo>
                <a:lnTo>
                  <a:pt x="73030" y="32310"/>
                </a:lnTo>
                <a:lnTo>
                  <a:pt x="73070" y="32320"/>
                </a:lnTo>
                <a:lnTo>
                  <a:pt x="73130" y="32320"/>
                </a:lnTo>
                <a:lnTo>
                  <a:pt x="73160" y="32330"/>
                </a:lnTo>
                <a:lnTo>
                  <a:pt x="73210" y="32330"/>
                </a:lnTo>
                <a:lnTo>
                  <a:pt x="73270" y="32340"/>
                </a:lnTo>
                <a:lnTo>
                  <a:pt x="73290" y="32340"/>
                </a:lnTo>
                <a:lnTo>
                  <a:pt x="73330" y="32350"/>
                </a:lnTo>
                <a:lnTo>
                  <a:pt x="73350" y="32370"/>
                </a:lnTo>
                <a:lnTo>
                  <a:pt x="73350" y="32390"/>
                </a:lnTo>
                <a:lnTo>
                  <a:pt x="73370" y="32400"/>
                </a:lnTo>
                <a:lnTo>
                  <a:pt x="73380" y="32400"/>
                </a:lnTo>
                <a:lnTo>
                  <a:pt x="73380" y="32430"/>
                </a:lnTo>
                <a:lnTo>
                  <a:pt x="73380" y="32440"/>
                </a:lnTo>
                <a:lnTo>
                  <a:pt x="73380" y="32460"/>
                </a:lnTo>
                <a:lnTo>
                  <a:pt x="73390" y="32490"/>
                </a:lnTo>
                <a:lnTo>
                  <a:pt x="73380" y="32490"/>
                </a:lnTo>
                <a:lnTo>
                  <a:pt x="73370" y="32520"/>
                </a:lnTo>
                <a:lnTo>
                  <a:pt x="73360" y="32520"/>
                </a:lnTo>
                <a:lnTo>
                  <a:pt x="73350" y="32530"/>
                </a:lnTo>
                <a:lnTo>
                  <a:pt x="73330" y="32530"/>
                </a:lnTo>
                <a:lnTo>
                  <a:pt x="73310" y="32530"/>
                </a:lnTo>
                <a:lnTo>
                  <a:pt x="73290" y="32520"/>
                </a:lnTo>
                <a:lnTo>
                  <a:pt x="73280" y="32520"/>
                </a:lnTo>
                <a:lnTo>
                  <a:pt x="73270" y="32520"/>
                </a:lnTo>
                <a:lnTo>
                  <a:pt x="73150" y="32560"/>
                </a:lnTo>
                <a:lnTo>
                  <a:pt x="73010" y="32720"/>
                </a:lnTo>
                <a:lnTo>
                  <a:pt x="73000" y="32940"/>
                </a:lnTo>
                <a:lnTo>
                  <a:pt x="73070" y="33170"/>
                </a:lnTo>
                <a:lnTo>
                  <a:pt x="73310" y="33680"/>
                </a:lnTo>
                <a:lnTo>
                  <a:pt x="73370" y="33780"/>
                </a:lnTo>
                <a:lnTo>
                  <a:pt x="73450" y="33860"/>
                </a:lnTo>
                <a:lnTo>
                  <a:pt x="73520" y="33900"/>
                </a:lnTo>
                <a:lnTo>
                  <a:pt x="73610" y="33910"/>
                </a:lnTo>
                <a:lnTo>
                  <a:pt x="73790" y="33900"/>
                </a:lnTo>
                <a:lnTo>
                  <a:pt x="73850" y="33890"/>
                </a:lnTo>
                <a:lnTo>
                  <a:pt x="73880" y="33900"/>
                </a:lnTo>
                <a:lnTo>
                  <a:pt x="73980" y="33910"/>
                </a:lnTo>
                <a:lnTo>
                  <a:pt x="74240" y="34000"/>
                </a:lnTo>
                <a:lnTo>
                  <a:pt x="74500" y="34170"/>
                </a:lnTo>
                <a:lnTo>
                  <a:pt x="74670" y="34410"/>
                </a:lnTo>
                <a:lnTo>
                  <a:pt x="74730" y="34710"/>
                </a:lnTo>
                <a:lnTo>
                  <a:pt x="74670" y="35020"/>
                </a:lnTo>
                <a:lnTo>
                  <a:pt x="74520" y="35410"/>
                </a:lnTo>
                <a:lnTo>
                  <a:pt x="74500" y="35540"/>
                </a:lnTo>
                <a:lnTo>
                  <a:pt x="74490" y="35800"/>
                </a:lnTo>
                <a:lnTo>
                  <a:pt x="74450" y="35910"/>
                </a:lnTo>
                <a:lnTo>
                  <a:pt x="74390" y="35980"/>
                </a:lnTo>
                <a:lnTo>
                  <a:pt x="74380" y="35970"/>
                </a:lnTo>
                <a:lnTo>
                  <a:pt x="74380" y="35990"/>
                </a:lnTo>
                <a:lnTo>
                  <a:pt x="74360" y="36010"/>
                </a:lnTo>
                <a:lnTo>
                  <a:pt x="74150" y="36140"/>
                </a:lnTo>
                <a:lnTo>
                  <a:pt x="74000" y="36190"/>
                </a:lnTo>
                <a:lnTo>
                  <a:pt x="73990" y="36190"/>
                </a:lnTo>
                <a:lnTo>
                  <a:pt x="73970" y="36190"/>
                </a:lnTo>
                <a:lnTo>
                  <a:pt x="73960" y="36200"/>
                </a:lnTo>
                <a:lnTo>
                  <a:pt x="73940" y="36200"/>
                </a:lnTo>
                <a:lnTo>
                  <a:pt x="73910" y="36210"/>
                </a:lnTo>
                <a:lnTo>
                  <a:pt x="73890" y="36210"/>
                </a:lnTo>
                <a:lnTo>
                  <a:pt x="73870" y="36220"/>
                </a:lnTo>
                <a:lnTo>
                  <a:pt x="73850" y="36220"/>
                </a:lnTo>
                <a:lnTo>
                  <a:pt x="73830" y="36230"/>
                </a:lnTo>
                <a:lnTo>
                  <a:pt x="73820" y="36230"/>
                </a:lnTo>
                <a:lnTo>
                  <a:pt x="73810" y="36230"/>
                </a:lnTo>
                <a:lnTo>
                  <a:pt x="73800" y="36240"/>
                </a:lnTo>
                <a:lnTo>
                  <a:pt x="73780" y="36240"/>
                </a:lnTo>
                <a:lnTo>
                  <a:pt x="73760" y="36270"/>
                </a:lnTo>
                <a:lnTo>
                  <a:pt x="73740" y="36300"/>
                </a:lnTo>
                <a:lnTo>
                  <a:pt x="73700" y="36330"/>
                </a:lnTo>
                <a:lnTo>
                  <a:pt x="73690" y="36350"/>
                </a:lnTo>
                <a:lnTo>
                  <a:pt x="73670" y="36390"/>
                </a:lnTo>
                <a:lnTo>
                  <a:pt x="73660" y="36400"/>
                </a:lnTo>
                <a:lnTo>
                  <a:pt x="73650" y="36420"/>
                </a:lnTo>
                <a:lnTo>
                  <a:pt x="73640" y="36440"/>
                </a:lnTo>
                <a:lnTo>
                  <a:pt x="73630" y="36470"/>
                </a:lnTo>
                <a:lnTo>
                  <a:pt x="73630" y="36480"/>
                </a:lnTo>
                <a:lnTo>
                  <a:pt x="73640" y="36490"/>
                </a:lnTo>
                <a:lnTo>
                  <a:pt x="73640" y="36520"/>
                </a:lnTo>
                <a:lnTo>
                  <a:pt x="73660" y="36540"/>
                </a:lnTo>
                <a:lnTo>
                  <a:pt x="73670" y="36550"/>
                </a:lnTo>
                <a:lnTo>
                  <a:pt x="73680" y="36560"/>
                </a:lnTo>
                <a:lnTo>
                  <a:pt x="73700" y="36560"/>
                </a:lnTo>
                <a:lnTo>
                  <a:pt x="73710" y="36570"/>
                </a:lnTo>
                <a:lnTo>
                  <a:pt x="73720" y="36570"/>
                </a:lnTo>
                <a:lnTo>
                  <a:pt x="73740" y="36580"/>
                </a:lnTo>
                <a:lnTo>
                  <a:pt x="73770" y="36600"/>
                </a:lnTo>
                <a:lnTo>
                  <a:pt x="73790" y="36610"/>
                </a:lnTo>
                <a:lnTo>
                  <a:pt x="73810" y="36620"/>
                </a:lnTo>
                <a:lnTo>
                  <a:pt x="73830" y="36630"/>
                </a:lnTo>
                <a:lnTo>
                  <a:pt x="73840" y="36630"/>
                </a:lnTo>
                <a:lnTo>
                  <a:pt x="73840" y="36640"/>
                </a:lnTo>
                <a:lnTo>
                  <a:pt x="73840" y="36660"/>
                </a:lnTo>
                <a:lnTo>
                  <a:pt x="73850" y="36660"/>
                </a:lnTo>
                <a:lnTo>
                  <a:pt x="73850" y="36670"/>
                </a:lnTo>
                <a:lnTo>
                  <a:pt x="73870" y="36670"/>
                </a:lnTo>
                <a:lnTo>
                  <a:pt x="73880" y="36670"/>
                </a:lnTo>
                <a:lnTo>
                  <a:pt x="73920" y="36650"/>
                </a:lnTo>
                <a:lnTo>
                  <a:pt x="73930" y="36650"/>
                </a:lnTo>
                <a:lnTo>
                  <a:pt x="73940" y="36640"/>
                </a:lnTo>
                <a:lnTo>
                  <a:pt x="73950" y="36650"/>
                </a:lnTo>
                <a:lnTo>
                  <a:pt x="74060" y="36640"/>
                </a:lnTo>
                <a:lnTo>
                  <a:pt x="74110" y="36630"/>
                </a:lnTo>
                <a:lnTo>
                  <a:pt x="74110" y="36640"/>
                </a:lnTo>
                <a:lnTo>
                  <a:pt x="74130" y="36640"/>
                </a:lnTo>
                <a:lnTo>
                  <a:pt x="74170" y="36640"/>
                </a:lnTo>
                <a:lnTo>
                  <a:pt x="74190" y="36630"/>
                </a:lnTo>
                <a:lnTo>
                  <a:pt x="74200" y="36650"/>
                </a:lnTo>
                <a:lnTo>
                  <a:pt x="74220" y="36780"/>
                </a:lnTo>
                <a:lnTo>
                  <a:pt x="74210" y="36950"/>
                </a:lnTo>
                <a:lnTo>
                  <a:pt x="74190" y="36950"/>
                </a:lnTo>
                <a:lnTo>
                  <a:pt x="74020" y="37070"/>
                </a:lnTo>
                <a:lnTo>
                  <a:pt x="73850" y="37200"/>
                </a:lnTo>
                <a:lnTo>
                  <a:pt x="73610" y="37460"/>
                </a:lnTo>
                <a:lnTo>
                  <a:pt x="73560" y="37540"/>
                </a:lnTo>
                <a:lnTo>
                  <a:pt x="73520" y="37670"/>
                </a:lnTo>
                <a:lnTo>
                  <a:pt x="73500" y="37800"/>
                </a:lnTo>
                <a:lnTo>
                  <a:pt x="73500" y="37940"/>
                </a:lnTo>
                <a:lnTo>
                  <a:pt x="73540" y="38040"/>
                </a:lnTo>
                <a:lnTo>
                  <a:pt x="73680" y="38070"/>
                </a:lnTo>
                <a:lnTo>
                  <a:pt x="73820" y="38220"/>
                </a:lnTo>
                <a:lnTo>
                  <a:pt x="73850" y="38230"/>
                </a:lnTo>
                <a:lnTo>
                  <a:pt x="73910" y="38220"/>
                </a:lnTo>
                <a:lnTo>
                  <a:pt x="73910" y="38230"/>
                </a:lnTo>
                <a:lnTo>
                  <a:pt x="73910" y="38240"/>
                </a:lnTo>
                <a:lnTo>
                  <a:pt x="73920" y="38230"/>
                </a:lnTo>
                <a:lnTo>
                  <a:pt x="73930" y="38230"/>
                </a:lnTo>
                <a:lnTo>
                  <a:pt x="73940" y="38230"/>
                </a:lnTo>
                <a:lnTo>
                  <a:pt x="73950" y="38230"/>
                </a:lnTo>
                <a:lnTo>
                  <a:pt x="73960" y="38230"/>
                </a:lnTo>
                <a:lnTo>
                  <a:pt x="73970" y="38250"/>
                </a:lnTo>
                <a:lnTo>
                  <a:pt x="73970" y="38320"/>
                </a:lnTo>
                <a:lnTo>
                  <a:pt x="73980" y="38340"/>
                </a:lnTo>
                <a:lnTo>
                  <a:pt x="74150" y="38590"/>
                </a:lnTo>
                <a:lnTo>
                  <a:pt x="74230" y="38650"/>
                </a:lnTo>
                <a:lnTo>
                  <a:pt x="74390" y="38680"/>
                </a:lnTo>
                <a:lnTo>
                  <a:pt x="74330" y="38770"/>
                </a:lnTo>
                <a:lnTo>
                  <a:pt x="74090" y="38920"/>
                </a:lnTo>
                <a:lnTo>
                  <a:pt x="74030" y="39030"/>
                </a:lnTo>
                <a:lnTo>
                  <a:pt x="74130" y="39230"/>
                </a:lnTo>
                <a:lnTo>
                  <a:pt x="74090" y="39370"/>
                </a:lnTo>
                <a:lnTo>
                  <a:pt x="74060" y="39380"/>
                </a:lnTo>
                <a:lnTo>
                  <a:pt x="73960" y="39380"/>
                </a:lnTo>
                <a:lnTo>
                  <a:pt x="73940" y="39380"/>
                </a:lnTo>
                <a:lnTo>
                  <a:pt x="73930" y="39420"/>
                </a:lnTo>
                <a:lnTo>
                  <a:pt x="73930" y="39510"/>
                </a:lnTo>
                <a:lnTo>
                  <a:pt x="73970" y="39600"/>
                </a:lnTo>
                <a:lnTo>
                  <a:pt x="73980" y="39630"/>
                </a:lnTo>
                <a:lnTo>
                  <a:pt x="73950" y="39650"/>
                </a:lnTo>
                <a:lnTo>
                  <a:pt x="73870" y="39670"/>
                </a:lnTo>
                <a:lnTo>
                  <a:pt x="73840" y="39690"/>
                </a:lnTo>
                <a:lnTo>
                  <a:pt x="73790" y="39810"/>
                </a:lnTo>
                <a:lnTo>
                  <a:pt x="73770" y="39950"/>
                </a:lnTo>
                <a:lnTo>
                  <a:pt x="73780" y="40080"/>
                </a:lnTo>
                <a:lnTo>
                  <a:pt x="73840" y="40190"/>
                </a:lnTo>
                <a:lnTo>
                  <a:pt x="73860" y="40250"/>
                </a:lnTo>
                <a:lnTo>
                  <a:pt x="73820" y="40540"/>
                </a:lnTo>
                <a:lnTo>
                  <a:pt x="73810" y="40720"/>
                </a:lnTo>
                <a:lnTo>
                  <a:pt x="73890" y="41130"/>
                </a:lnTo>
                <a:lnTo>
                  <a:pt x="73880" y="41310"/>
                </a:lnTo>
                <a:lnTo>
                  <a:pt x="73800" y="41480"/>
                </a:lnTo>
                <a:lnTo>
                  <a:pt x="73610" y="41730"/>
                </a:lnTo>
                <a:lnTo>
                  <a:pt x="73480" y="41860"/>
                </a:lnTo>
                <a:lnTo>
                  <a:pt x="73440" y="41910"/>
                </a:lnTo>
                <a:lnTo>
                  <a:pt x="73410" y="41970"/>
                </a:lnTo>
                <a:lnTo>
                  <a:pt x="73360" y="42110"/>
                </a:lnTo>
                <a:lnTo>
                  <a:pt x="73330" y="42150"/>
                </a:lnTo>
                <a:lnTo>
                  <a:pt x="73320" y="42160"/>
                </a:lnTo>
                <a:lnTo>
                  <a:pt x="73310" y="42150"/>
                </a:lnTo>
                <a:lnTo>
                  <a:pt x="73300" y="42150"/>
                </a:lnTo>
                <a:lnTo>
                  <a:pt x="73290" y="42150"/>
                </a:lnTo>
                <a:lnTo>
                  <a:pt x="73280" y="42150"/>
                </a:lnTo>
                <a:lnTo>
                  <a:pt x="73270" y="42170"/>
                </a:lnTo>
                <a:lnTo>
                  <a:pt x="73270" y="42180"/>
                </a:lnTo>
                <a:lnTo>
                  <a:pt x="73110" y="42210"/>
                </a:lnTo>
                <a:lnTo>
                  <a:pt x="73040" y="42230"/>
                </a:lnTo>
                <a:lnTo>
                  <a:pt x="72990" y="42270"/>
                </a:lnTo>
                <a:lnTo>
                  <a:pt x="72880" y="42390"/>
                </a:lnTo>
                <a:lnTo>
                  <a:pt x="72860" y="42400"/>
                </a:lnTo>
                <a:lnTo>
                  <a:pt x="72850" y="42380"/>
                </a:lnTo>
                <a:lnTo>
                  <a:pt x="72820" y="42360"/>
                </a:lnTo>
                <a:lnTo>
                  <a:pt x="72810" y="42350"/>
                </a:lnTo>
                <a:lnTo>
                  <a:pt x="72790" y="42340"/>
                </a:lnTo>
                <a:lnTo>
                  <a:pt x="72780" y="42330"/>
                </a:lnTo>
                <a:lnTo>
                  <a:pt x="72770" y="42330"/>
                </a:lnTo>
                <a:lnTo>
                  <a:pt x="72760" y="42340"/>
                </a:lnTo>
                <a:lnTo>
                  <a:pt x="72750" y="42360"/>
                </a:lnTo>
                <a:lnTo>
                  <a:pt x="72740" y="42370"/>
                </a:lnTo>
                <a:lnTo>
                  <a:pt x="72730" y="42380"/>
                </a:lnTo>
                <a:lnTo>
                  <a:pt x="72670" y="42340"/>
                </a:lnTo>
                <a:lnTo>
                  <a:pt x="72610" y="42330"/>
                </a:lnTo>
                <a:lnTo>
                  <a:pt x="72570" y="42370"/>
                </a:lnTo>
                <a:lnTo>
                  <a:pt x="72490" y="42500"/>
                </a:lnTo>
                <a:lnTo>
                  <a:pt x="72450" y="42540"/>
                </a:lnTo>
                <a:lnTo>
                  <a:pt x="72410" y="42560"/>
                </a:lnTo>
                <a:lnTo>
                  <a:pt x="72400" y="42560"/>
                </a:lnTo>
                <a:lnTo>
                  <a:pt x="72380" y="42560"/>
                </a:lnTo>
                <a:lnTo>
                  <a:pt x="72370" y="42550"/>
                </a:lnTo>
                <a:lnTo>
                  <a:pt x="72350" y="42560"/>
                </a:lnTo>
                <a:lnTo>
                  <a:pt x="72330" y="42570"/>
                </a:lnTo>
                <a:lnTo>
                  <a:pt x="72320" y="42590"/>
                </a:lnTo>
                <a:lnTo>
                  <a:pt x="72060" y="42650"/>
                </a:lnTo>
                <a:lnTo>
                  <a:pt x="72030" y="42660"/>
                </a:lnTo>
                <a:lnTo>
                  <a:pt x="71990" y="42660"/>
                </a:lnTo>
                <a:lnTo>
                  <a:pt x="71950" y="42660"/>
                </a:lnTo>
                <a:lnTo>
                  <a:pt x="71930" y="42670"/>
                </a:lnTo>
                <a:lnTo>
                  <a:pt x="71880" y="42700"/>
                </a:lnTo>
                <a:lnTo>
                  <a:pt x="71780" y="42750"/>
                </a:lnTo>
                <a:lnTo>
                  <a:pt x="71640" y="43060"/>
                </a:lnTo>
                <a:lnTo>
                  <a:pt x="71460" y="43370"/>
                </a:lnTo>
                <a:lnTo>
                  <a:pt x="71160" y="43460"/>
                </a:lnTo>
                <a:lnTo>
                  <a:pt x="71130" y="43470"/>
                </a:lnTo>
                <a:lnTo>
                  <a:pt x="71000" y="43400"/>
                </a:lnTo>
                <a:lnTo>
                  <a:pt x="70900" y="43280"/>
                </a:lnTo>
                <a:lnTo>
                  <a:pt x="70710" y="42930"/>
                </a:lnTo>
                <a:lnTo>
                  <a:pt x="70700" y="42880"/>
                </a:lnTo>
                <a:lnTo>
                  <a:pt x="70730" y="42600"/>
                </a:lnTo>
                <a:lnTo>
                  <a:pt x="70720" y="42520"/>
                </a:lnTo>
                <a:lnTo>
                  <a:pt x="70700" y="42440"/>
                </a:lnTo>
                <a:lnTo>
                  <a:pt x="70590" y="42410"/>
                </a:lnTo>
                <a:lnTo>
                  <a:pt x="70580" y="42410"/>
                </a:lnTo>
                <a:lnTo>
                  <a:pt x="70490" y="42390"/>
                </a:lnTo>
                <a:lnTo>
                  <a:pt x="70350" y="42370"/>
                </a:lnTo>
                <a:lnTo>
                  <a:pt x="70350" y="42360"/>
                </a:lnTo>
                <a:lnTo>
                  <a:pt x="70360" y="42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