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Trat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Tr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090" y="54830"/>
                </a:moveTo>
                <a:lnTo>
                  <a:pt x="55200" y="54630"/>
                </a:lnTo>
                <a:lnTo>
                  <a:pt x="55210" y="54570"/>
                </a:lnTo>
                <a:lnTo>
                  <a:pt x="55180" y="54540"/>
                </a:lnTo>
                <a:lnTo>
                  <a:pt x="55150" y="54520"/>
                </a:lnTo>
                <a:lnTo>
                  <a:pt x="55090" y="54490"/>
                </a:lnTo>
                <a:lnTo>
                  <a:pt x="55060" y="54470"/>
                </a:lnTo>
                <a:lnTo>
                  <a:pt x="55040" y="54450"/>
                </a:lnTo>
                <a:lnTo>
                  <a:pt x="55020" y="54420"/>
                </a:lnTo>
                <a:lnTo>
                  <a:pt x="54980" y="54330"/>
                </a:lnTo>
                <a:lnTo>
                  <a:pt x="54950" y="54280"/>
                </a:lnTo>
                <a:lnTo>
                  <a:pt x="54950" y="54260"/>
                </a:lnTo>
                <a:lnTo>
                  <a:pt x="54960" y="54230"/>
                </a:lnTo>
                <a:lnTo>
                  <a:pt x="54980" y="54210"/>
                </a:lnTo>
                <a:lnTo>
                  <a:pt x="55000" y="54180"/>
                </a:lnTo>
                <a:lnTo>
                  <a:pt x="55020" y="54150"/>
                </a:lnTo>
                <a:lnTo>
                  <a:pt x="55040" y="54070"/>
                </a:lnTo>
                <a:lnTo>
                  <a:pt x="55040" y="54030"/>
                </a:lnTo>
                <a:lnTo>
                  <a:pt x="55040" y="54000"/>
                </a:lnTo>
                <a:lnTo>
                  <a:pt x="55040" y="53980"/>
                </a:lnTo>
                <a:lnTo>
                  <a:pt x="55030" y="53970"/>
                </a:lnTo>
                <a:lnTo>
                  <a:pt x="55020" y="53950"/>
                </a:lnTo>
                <a:lnTo>
                  <a:pt x="55000" y="53920"/>
                </a:lnTo>
                <a:lnTo>
                  <a:pt x="54980" y="53860"/>
                </a:lnTo>
                <a:lnTo>
                  <a:pt x="54940" y="53730"/>
                </a:lnTo>
                <a:lnTo>
                  <a:pt x="54930" y="53660"/>
                </a:lnTo>
                <a:lnTo>
                  <a:pt x="54940" y="53620"/>
                </a:lnTo>
                <a:lnTo>
                  <a:pt x="55040" y="53490"/>
                </a:lnTo>
                <a:lnTo>
                  <a:pt x="55050" y="53480"/>
                </a:lnTo>
                <a:lnTo>
                  <a:pt x="55070" y="53450"/>
                </a:lnTo>
                <a:lnTo>
                  <a:pt x="55100" y="53420"/>
                </a:lnTo>
                <a:lnTo>
                  <a:pt x="55120" y="53410"/>
                </a:lnTo>
                <a:lnTo>
                  <a:pt x="55140" y="53400"/>
                </a:lnTo>
                <a:lnTo>
                  <a:pt x="55160" y="53400"/>
                </a:lnTo>
                <a:lnTo>
                  <a:pt x="55180" y="53410"/>
                </a:lnTo>
                <a:lnTo>
                  <a:pt x="55200" y="53420"/>
                </a:lnTo>
                <a:lnTo>
                  <a:pt x="55210" y="53440"/>
                </a:lnTo>
                <a:lnTo>
                  <a:pt x="55240" y="53460"/>
                </a:lnTo>
                <a:lnTo>
                  <a:pt x="55330" y="53540"/>
                </a:lnTo>
                <a:lnTo>
                  <a:pt x="55360" y="53570"/>
                </a:lnTo>
                <a:lnTo>
                  <a:pt x="55380" y="53570"/>
                </a:lnTo>
                <a:lnTo>
                  <a:pt x="55400" y="53580"/>
                </a:lnTo>
                <a:lnTo>
                  <a:pt x="55430" y="53570"/>
                </a:lnTo>
                <a:lnTo>
                  <a:pt x="55440" y="53550"/>
                </a:lnTo>
                <a:lnTo>
                  <a:pt x="55440" y="53520"/>
                </a:lnTo>
                <a:lnTo>
                  <a:pt x="55430" y="53500"/>
                </a:lnTo>
                <a:lnTo>
                  <a:pt x="55360" y="53420"/>
                </a:lnTo>
                <a:lnTo>
                  <a:pt x="55330" y="53380"/>
                </a:lnTo>
                <a:lnTo>
                  <a:pt x="55330" y="53350"/>
                </a:lnTo>
                <a:lnTo>
                  <a:pt x="55340" y="53330"/>
                </a:lnTo>
                <a:lnTo>
                  <a:pt x="55360" y="53290"/>
                </a:lnTo>
                <a:lnTo>
                  <a:pt x="55370" y="53270"/>
                </a:lnTo>
                <a:lnTo>
                  <a:pt x="55360" y="53250"/>
                </a:lnTo>
                <a:lnTo>
                  <a:pt x="55350" y="53240"/>
                </a:lnTo>
                <a:lnTo>
                  <a:pt x="55340" y="53220"/>
                </a:lnTo>
                <a:lnTo>
                  <a:pt x="55330" y="53180"/>
                </a:lnTo>
                <a:lnTo>
                  <a:pt x="55320" y="52960"/>
                </a:lnTo>
                <a:lnTo>
                  <a:pt x="55330" y="52920"/>
                </a:lnTo>
                <a:lnTo>
                  <a:pt x="55340" y="52890"/>
                </a:lnTo>
                <a:lnTo>
                  <a:pt x="55410" y="52800"/>
                </a:lnTo>
                <a:lnTo>
                  <a:pt x="55530" y="52690"/>
                </a:lnTo>
                <a:lnTo>
                  <a:pt x="55580" y="52610"/>
                </a:lnTo>
                <a:lnTo>
                  <a:pt x="55590" y="52590"/>
                </a:lnTo>
                <a:lnTo>
                  <a:pt x="55610" y="52570"/>
                </a:lnTo>
                <a:lnTo>
                  <a:pt x="55620" y="52560"/>
                </a:lnTo>
                <a:lnTo>
                  <a:pt x="55640" y="52560"/>
                </a:lnTo>
                <a:lnTo>
                  <a:pt x="55690" y="52550"/>
                </a:lnTo>
                <a:lnTo>
                  <a:pt x="55740" y="52550"/>
                </a:lnTo>
                <a:lnTo>
                  <a:pt x="55760" y="52550"/>
                </a:lnTo>
                <a:lnTo>
                  <a:pt x="55790" y="52540"/>
                </a:lnTo>
                <a:lnTo>
                  <a:pt x="55890" y="52480"/>
                </a:lnTo>
                <a:lnTo>
                  <a:pt x="55920" y="52470"/>
                </a:lnTo>
                <a:lnTo>
                  <a:pt x="55920" y="52460"/>
                </a:lnTo>
                <a:lnTo>
                  <a:pt x="55850" y="52530"/>
                </a:lnTo>
                <a:lnTo>
                  <a:pt x="55820" y="52630"/>
                </a:lnTo>
                <a:lnTo>
                  <a:pt x="55810" y="52760"/>
                </a:lnTo>
                <a:lnTo>
                  <a:pt x="55830" y="52890"/>
                </a:lnTo>
                <a:lnTo>
                  <a:pt x="55870" y="52980"/>
                </a:lnTo>
                <a:lnTo>
                  <a:pt x="55930" y="53030"/>
                </a:lnTo>
                <a:lnTo>
                  <a:pt x="55960" y="53050"/>
                </a:lnTo>
                <a:lnTo>
                  <a:pt x="56300" y="53170"/>
                </a:lnTo>
                <a:lnTo>
                  <a:pt x="56480" y="53300"/>
                </a:lnTo>
                <a:lnTo>
                  <a:pt x="56930" y="53760"/>
                </a:lnTo>
                <a:lnTo>
                  <a:pt x="57080" y="53850"/>
                </a:lnTo>
                <a:lnTo>
                  <a:pt x="57130" y="53890"/>
                </a:lnTo>
                <a:lnTo>
                  <a:pt x="57150" y="53940"/>
                </a:lnTo>
                <a:lnTo>
                  <a:pt x="57160" y="54040"/>
                </a:lnTo>
                <a:lnTo>
                  <a:pt x="57170" y="54090"/>
                </a:lnTo>
                <a:lnTo>
                  <a:pt x="57250" y="54180"/>
                </a:lnTo>
                <a:lnTo>
                  <a:pt x="57450" y="54280"/>
                </a:lnTo>
                <a:lnTo>
                  <a:pt x="57510" y="54360"/>
                </a:lnTo>
                <a:lnTo>
                  <a:pt x="57520" y="54420"/>
                </a:lnTo>
                <a:lnTo>
                  <a:pt x="57530" y="54480"/>
                </a:lnTo>
                <a:lnTo>
                  <a:pt x="57480" y="54560"/>
                </a:lnTo>
                <a:lnTo>
                  <a:pt x="57330" y="54700"/>
                </a:lnTo>
                <a:lnTo>
                  <a:pt x="57260" y="54810"/>
                </a:lnTo>
                <a:lnTo>
                  <a:pt x="57230" y="54930"/>
                </a:lnTo>
                <a:lnTo>
                  <a:pt x="57100" y="55930"/>
                </a:lnTo>
                <a:lnTo>
                  <a:pt x="57140" y="56170"/>
                </a:lnTo>
                <a:lnTo>
                  <a:pt x="57450" y="56650"/>
                </a:lnTo>
                <a:lnTo>
                  <a:pt x="57530" y="56750"/>
                </a:lnTo>
                <a:lnTo>
                  <a:pt x="57570" y="56790"/>
                </a:lnTo>
                <a:lnTo>
                  <a:pt x="57610" y="56890"/>
                </a:lnTo>
                <a:lnTo>
                  <a:pt x="57610" y="56900"/>
                </a:lnTo>
                <a:lnTo>
                  <a:pt x="57600" y="56930"/>
                </a:lnTo>
                <a:lnTo>
                  <a:pt x="57600" y="56960"/>
                </a:lnTo>
                <a:lnTo>
                  <a:pt x="57600" y="56980"/>
                </a:lnTo>
                <a:lnTo>
                  <a:pt x="57600" y="57000"/>
                </a:lnTo>
                <a:lnTo>
                  <a:pt x="57610" y="57020"/>
                </a:lnTo>
                <a:lnTo>
                  <a:pt x="57620" y="57050"/>
                </a:lnTo>
                <a:lnTo>
                  <a:pt x="57620" y="57080"/>
                </a:lnTo>
                <a:lnTo>
                  <a:pt x="57630" y="57100"/>
                </a:lnTo>
                <a:lnTo>
                  <a:pt x="57640" y="57130"/>
                </a:lnTo>
                <a:lnTo>
                  <a:pt x="57650" y="57150"/>
                </a:lnTo>
                <a:lnTo>
                  <a:pt x="57690" y="57160"/>
                </a:lnTo>
                <a:lnTo>
                  <a:pt x="57700" y="57190"/>
                </a:lnTo>
                <a:lnTo>
                  <a:pt x="57720" y="57300"/>
                </a:lnTo>
                <a:lnTo>
                  <a:pt x="57870" y="57590"/>
                </a:lnTo>
                <a:lnTo>
                  <a:pt x="57870" y="57610"/>
                </a:lnTo>
                <a:lnTo>
                  <a:pt x="57870" y="57640"/>
                </a:lnTo>
                <a:lnTo>
                  <a:pt x="57860" y="57670"/>
                </a:lnTo>
                <a:lnTo>
                  <a:pt x="57870" y="57690"/>
                </a:lnTo>
                <a:lnTo>
                  <a:pt x="57870" y="57710"/>
                </a:lnTo>
                <a:lnTo>
                  <a:pt x="57880" y="57740"/>
                </a:lnTo>
                <a:lnTo>
                  <a:pt x="57890" y="57770"/>
                </a:lnTo>
                <a:lnTo>
                  <a:pt x="57900" y="57800"/>
                </a:lnTo>
                <a:lnTo>
                  <a:pt x="57910" y="57830"/>
                </a:lnTo>
                <a:lnTo>
                  <a:pt x="57920" y="57850"/>
                </a:lnTo>
                <a:lnTo>
                  <a:pt x="57930" y="57870"/>
                </a:lnTo>
                <a:lnTo>
                  <a:pt x="57940" y="57890"/>
                </a:lnTo>
                <a:lnTo>
                  <a:pt x="57960" y="57910"/>
                </a:lnTo>
                <a:lnTo>
                  <a:pt x="57980" y="57930"/>
                </a:lnTo>
                <a:lnTo>
                  <a:pt x="57990" y="57940"/>
                </a:lnTo>
                <a:lnTo>
                  <a:pt x="58010" y="57960"/>
                </a:lnTo>
                <a:lnTo>
                  <a:pt x="58020" y="57990"/>
                </a:lnTo>
                <a:lnTo>
                  <a:pt x="58020" y="58010"/>
                </a:lnTo>
                <a:lnTo>
                  <a:pt x="58030" y="58030"/>
                </a:lnTo>
                <a:lnTo>
                  <a:pt x="58050" y="58050"/>
                </a:lnTo>
                <a:lnTo>
                  <a:pt x="58060" y="58070"/>
                </a:lnTo>
                <a:lnTo>
                  <a:pt x="58080" y="58080"/>
                </a:lnTo>
                <a:lnTo>
                  <a:pt x="58110" y="58080"/>
                </a:lnTo>
                <a:lnTo>
                  <a:pt x="58110" y="58110"/>
                </a:lnTo>
                <a:lnTo>
                  <a:pt x="58120" y="58130"/>
                </a:lnTo>
                <a:lnTo>
                  <a:pt x="58120" y="58150"/>
                </a:lnTo>
                <a:lnTo>
                  <a:pt x="58120" y="58170"/>
                </a:lnTo>
                <a:lnTo>
                  <a:pt x="58140" y="58190"/>
                </a:lnTo>
                <a:lnTo>
                  <a:pt x="58150" y="58200"/>
                </a:lnTo>
                <a:lnTo>
                  <a:pt x="58180" y="58210"/>
                </a:lnTo>
                <a:lnTo>
                  <a:pt x="58210" y="58220"/>
                </a:lnTo>
                <a:lnTo>
                  <a:pt x="58220" y="58230"/>
                </a:lnTo>
                <a:lnTo>
                  <a:pt x="58250" y="58240"/>
                </a:lnTo>
                <a:lnTo>
                  <a:pt x="58240" y="58260"/>
                </a:lnTo>
                <a:lnTo>
                  <a:pt x="58230" y="58270"/>
                </a:lnTo>
                <a:lnTo>
                  <a:pt x="58230" y="58290"/>
                </a:lnTo>
                <a:lnTo>
                  <a:pt x="58270" y="58300"/>
                </a:lnTo>
                <a:lnTo>
                  <a:pt x="58290" y="58310"/>
                </a:lnTo>
                <a:lnTo>
                  <a:pt x="58300" y="58340"/>
                </a:lnTo>
                <a:lnTo>
                  <a:pt x="58320" y="58360"/>
                </a:lnTo>
                <a:lnTo>
                  <a:pt x="58330" y="58380"/>
                </a:lnTo>
                <a:lnTo>
                  <a:pt x="58350" y="58410"/>
                </a:lnTo>
                <a:lnTo>
                  <a:pt x="58370" y="58430"/>
                </a:lnTo>
                <a:lnTo>
                  <a:pt x="58370" y="58460"/>
                </a:lnTo>
                <a:lnTo>
                  <a:pt x="58380" y="58480"/>
                </a:lnTo>
                <a:lnTo>
                  <a:pt x="58380" y="58500"/>
                </a:lnTo>
                <a:lnTo>
                  <a:pt x="58390" y="58530"/>
                </a:lnTo>
                <a:lnTo>
                  <a:pt x="58400" y="58550"/>
                </a:lnTo>
                <a:lnTo>
                  <a:pt x="58400" y="58580"/>
                </a:lnTo>
                <a:lnTo>
                  <a:pt x="58400" y="58600"/>
                </a:lnTo>
                <a:lnTo>
                  <a:pt x="58400" y="58630"/>
                </a:lnTo>
                <a:lnTo>
                  <a:pt x="58400" y="58660"/>
                </a:lnTo>
                <a:lnTo>
                  <a:pt x="58400" y="58690"/>
                </a:lnTo>
                <a:lnTo>
                  <a:pt x="58400" y="58710"/>
                </a:lnTo>
                <a:lnTo>
                  <a:pt x="58400" y="58740"/>
                </a:lnTo>
                <a:lnTo>
                  <a:pt x="58400" y="58760"/>
                </a:lnTo>
                <a:lnTo>
                  <a:pt x="58400" y="58780"/>
                </a:lnTo>
                <a:lnTo>
                  <a:pt x="58400" y="58810"/>
                </a:lnTo>
                <a:lnTo>
                  <a:pt x="58410" y="58840"/>
                </a:lnTo>
                <a:lnTo>
                  <a:pt x="58410" y="58860"/>
                </a:lnTo>
                <a:lnTo>
                  <a:pt x="58410" y="58890"/>
                </a:lnTo>
                <a:lnTo>
                  <a:pt x="58410" y="58920"/>
                </a:lnTo>
                <a:lnTo>
                  <a:pt x="58400" y="58950"/>
                </a:lnTo>
                <a:lnTo>
                  <a:pt x="58410" y="58970"/>
                </a:lnTo>
                <a:lnTo>
                  <a:pt x="58420" y="58990"/>
                </a:lnTo>
                <a:lnTo>
                  <a:pt x="58410" y="59010"/>
                </a:lnTo>
                <a:lnTo>
                  <a:pt x="58420" y="59040"/>
                </a:lnTo>
                <a:lnTo>
                  <a:pt x="58410" y="59060"/>
                </a:lnTo>
                <a:lnTo>
                  <a:pt x="58410" y="59090"/>
                </a:lnTo>
                <a:lnTo>
                  <a:pt x="58420" y="59110"/>
                </a:lnTo>
                <a:lnTo>
                  <a:pt x="58420" y="59130"/>
                </a:lnTo>
                <a:lnTo>
                  <a:pt x="58410" y="59150"/>
                </a:lnTo>
                <a:lnTo>
                  <a:pt x="58370" y="59050"/>
                </a:lnTo>
                <a:lnTo>
                  <a:pt x="58390" y="58730"/>
                </a:lnTo>
                <a:lnTo>
                  <a:pt x="58380" y="58590"/>
                </a:lnTo>
                <a:lnTo>
                  <a:pt x="58300" y="58420"/>
                </a:lnTo>
                <a:lnTo>
                  <a:pt x="57890" y="57880"/>
                </a:lnTo>
                <a:lnTo>
                  <a:pt x="57640" y="57670"/>
                </a:lnTo>
                <a:lnTo>
                  <a:pt x="57600" y="57610"/>
                </a:lnTo>
                <a:lnTo>
                  <a:pt x="57600" y="57220"/>
                </a:lnTo>
                <a:lnTo>
                  <a:pt x="57540" y="56940"/>
                </a:lnTo>
                <a:lnTo>
                  <a:pt x="57440" y="56770"/>
                </a:lnTo>
                <a:lnTo>
                  <a:pt x="56740" y="56090"/>
                </a:lnTo>
                <a:lnTo>
                  <a:pt x="56730" y="56030"/>
                </a:lnTo>
                <a:lnTo>
                  <a:pt x="56870" y="56050"/>
                </a:lnTo>
                <a:lnTo>
                  <a:pt x="56790" y="55950"/>
                </a:lnTo>
                <a:lnTo>
                  <a:pt x="56580" y="55770"/>
                </a:lnTo>
                <a:lnTo>
                  <a:pt x="56580" y="55710"/>
                </a:lnTo>
                <a:lnTo>
                  <a:pt x="56580" y="55670"/>
                </a:lnTo>
                <a:lnTo>
                  <a:pt x="56490" y="55720"/>
                </a:lnTo>
                <a:lnTo>
                  <a:pt x="56390" y="55740"/>
                </a:lnTo>
                <a:lnTo>
                  <a:pt x="56320" y="55790"/>
                </a:lnTo>
                <a:lnTo>
                  <a:pt x="56290" y="55900"/>
                </a:lnTo>
                <a:lnTo>
                  <a:pt x="56380" y="56460"/>
                </a:lnTo>
                <a:lnTo>
                  <a:pt x="56450" y="56610"/>
                </a:lnTo>
                <a:lnTo>
                  <a:pt x="56460" y="56650"/>
                </a:lnTo>
                <a:lnTo>
                  <a:pt x="56440" y="56720"/>
                </a:lnTo>
                <a:lnTo>
                  <a:pt x="56390" y="56720"/>
                </a:lnTo>
                <a:lnTo>
                  <a:pt x="56330" y="56690"/>
                </a:lnTo>
                <a:lnTo>
                  <a:pt x="56270" y="56670"/>
                </a:lnTo>
                <a:lnTo>
                  <a:pt x="56250" y="56640"/>
                </a:lnTo>
                <a:lnTo>
                  <a:pt x="56260" y="56510"/>
                </a:lnTo>
                <a:lnTo>
                  <a:pt x="56250" y="56460"/>
                </a:lnTo>
                <a:lnTo>
                  <a:pt x="56140" y="56320"/>
                </a:lnTo>
                <a:lnTo>
                  <a:pt x="55980" y="56200"/>
                </a:lnTo>
                <a:lnTo>
                  <a:pt x="55800" y="56110"/>
                </a:lnTo>
                <a:lnTo>
                  <a:pt x="55160" y="55880"/>
                </a:lnTo>
                <a:lnTo>
                  <a:pt x="55060" y="55820"/>
                </a:lnTo>
                <a:lnTo>
                  <a:pt x="54980" y="55810"/>
                </a:lnTo>
                <a:lnTo>
                  <a:pt x="54910" y="55920"/>
                </a:lnTo>
                <a:lnTo>
                  <a:pt x="54870" y="55920"/>
                </a:lnTo>
                <a:lnTo>
                  <a:pt x="54740" y="55860"/>
                </a:lnTo>
                <a:lnTo>
                  <a:pt x="54700" y="55830"/>
                </a:lnTo>
                <a:lnTo>
                  <a:pt x="54680" y="55780"/>
                </a:lnTo>
                <a:lnTo>
                  <a:pt x="54680" y="55740"/>
                </a:lnTo>
                <a:lnTo>
                  <a:pt x="54700" y="55700"/>
                </a:lnTo>
                <a:lnTo>
                  <a:pt x="54700" y="55670"/>
                </a:lnTo>
                <a:lnTo>
                  <a:pt x="54660" y="55550"/>
                </a:lnTo>
                <a:lnTo>
                  <a:pt x="54550" y="55360"/>
                </a:lnTo>
                <a:lnTo>
                  <a:pt x="54540" y="55250"/>
                </a:lnTo>
                <a:lnTo>
                  <a:pt x="54700" y="55290"/>
                </a:lnTo>
                <a:lnTo>
                  <a:pt x="54850" y="55240"/>
                </a:lnTo>
                <a:lnTo>
                  <a:pt x="54980" y="55140"/>
                </a:lnTo>
                <a:lnTo>
                  <a:pt x="55070" y="55040"/>
                </a:lnTo>
                <a:lnTo>
                  <a:pt x="55120" y="54900"/>
                </a:lnTo>
                <a:lnTo>
                  <a:pt x="55090" y="54830"/>
                </a:lnTo>
                <a:close/>
                <a:moveTo>
                  <a:pt x="56330" y="58800"/>
                </a:moveTo>
                <a:lnTo>
                  <a:pt x="56490" y="58780"/>
                </a:lnTo>
                <a:lnTo>
                  <a:pt x="56580" y="58940"/>
                </a:lnTo>
                <a:lnTo>
                  <a:pt x="56600" y="59160"/>
                </a:lnTo>
                <a:lnTo>
                  <a:pt x="56500" y="59340"/>
                </a:lnTo>
                <a:lnTo>
                  <a:pt x="56500" y="59380"/>
                </a:lnTo>
                <a:lnTo>
                  <a:pt x="56580" y="59380"/>
                </a:lnTo>
                <a:lnTo>
                  <a:pt x="56530" y="59460"/>
                </a:lnTo>
                <a:lnTo>
                  <a:pt x="56520" y="59520"/>
                </a:lnTo>
                <a:lnTo>
                  <a:pt x="56540" y="59670"/>
                </a:lnTo>
                <a:lnTo>
                  <a:pt x="56500" y="59670"/>
                </a:lnTo>
                <a:lnTo>
                  <a:pt x="56460" y="59640"/>
                </a:lnTo>
                <a:lnTo>
                  <a:pt x="56410" y="59540"/>
                </a:lnTo>
                <a:lnTo>
                  <a:pt x="56380" y="59510"/>
                </a:lnTo>
                <a:lnTo>
                  <a:pt x="56320" y="59480"/>
                </a:lnTo>
                <a:lnTo>
                  <a:pt x="56130" y="59420"/>
                </a:lnTo>
                <a:lnTo>
                  <a:pt x="56180" y="59360"/>
                </a:lnTo>
                <a:lnTo>
                  <a:pt x="56210" y="59330"/>
                </a:lnTo>
                <a:lnTo>
                  <a:pt x="56220" y="59290"/>
                </a:lnTo>
                <a:lnTo>
                  <a:pt x="56210" y="59220"/>
                </a:lnTo>
                <a:lnTo>
                  <a:pt x="56200" y="59160"/>
                </a:lnTo>
                <a:lnTo>
                  <a:pt x="56140" y="59020"/>
                </a:lnTo>
                <a:lnTo>
                  <a:pt x="56130" y="58960"/>
                </a:lnTo>
                <a:lnTo>
                  <a:pt x="56250" y="58520"/>
                </a:lnTo>
                <a:lnTo>
                  <a:pt x="56280" y="58480"/>
                </a:lnTo>
                <a:lnTo>
                  <a:pt x="56330" y="58510"/>
                </a:lnTo>
                <a:lnTo>
                  <a:pt x="56360" y="58580"/>
                </a:lnTo>
                <a:lnTo>
                  <a:pt x="56370" y="58640"/>
                </a:lnTo>
                <a:lnTo>
                  <a:pt x="56370" y="58720"/>
                </a:lnTo>
                <a:lnTo>
                  <a:pt x="56330" y="58800"/>
                </a:lnTo>
                <a:close/>
                <a:moveTo>
                  <a:pt x="55350" y="56750"/>
                </a:moveTo>
                <a:lnTo>
                  <a:pt x="55400" y="56800"/>
                </a:lnTo>
                <a:lnTo>
                  <a:pt x="55460" y="56910"/>
                </a:lnTo>
                <a:lnTo>
                  <a:pt x="55550" y="57010"/>
                </a:lnTo>
                <a:lnTo>
                  <a:pt x="55610" y="57120"/>
                </a:lnTo>
                <a:lnTo>
                  <a:pt x="55600" y="57220"/>
                </a:lnTo>
                <a:lnTo>
                  <a:pt x="55520" y="57250"/>
                </a:lnTo>
                <a:lnTo>
                  <a:pt x="55420" y="57190"/>
                </a:lnTo>
                <a:lnTo>
                  <a:pt x="55230" y="57000"/>
                </a:lnTo>
                <a:lnTo>
                  <a:pt x="55210" y="57070"/>
                </a:lnTo>
                <a:lnTo>
                  <a:pt x="55230" y="57140"/>
                </a:lnTo>
                <a:lnTo>
                  <a:pt x="55210" y="57190"/>
                </a:lnTo>
                <a:lnTo>
                  <a:pt x="55130" y="57220"/>
                </a:lnTo>
                <a:lnTo>
                  <a:pt x="55050" y="57210"/>
                </a:lnTo>
                <a:lnTo>
                  <a:pt x="54830" y="57130"/>
                </a:lnTo>
                <a:lnTo>
                  <a:pt x="54830" y="57170"/>
                </a:lnTo>
                <a:lnTo>
                  <a:pt x="54840" y="57190"/>
                </a:lnTo>
                <a:lnTo>
                  <a:pt x="54870" y="57250"/>
                </a:lnTo>
                <a:lnTo>
                  <a:pt x="54830" y="57220"/>
                </a:lnTo>
                <a:lnTo>
                  <a:pt x="54800" y="57200"/>
                </a:lnTo>
                <a:lnTo>
                  <a:pt x="54760" y="57180"/>
                </a:lnTo>
                <a:lnTo>
                  <a:pt x="54700" y="57170"/>
                </a:lnTo>
                <a:lnTo>
                  <a:pt x="54700" y="57130"/>
                </a:lnTo>
                <a:lnTo>
                  <a:pt x="54730" y="57050"/>
                </a:lnTo>
                <a:lnTo>
                  <a:pt x="54730" y="56670"/>
                </a:lnTo>
                <a:lnTo>
                  <a:pt x="54670" y="56610"/>
                </a:lnTo>
                <a:lnTo>
                  <a:pt x="54500" y="56210"/>
                </a:lnTo>
                <a:lnTo>
                  <a:pt x="54580" y="56210"/>
                </a:lnTo>
                <a:lnTo>
                  <a:pt x="54560" y="56170"/>
                </a:lnTo>
                <a:lnTo>
                  <a:pt x="54530" y="56140"/>
                </a:lnTo>
                <a:lnTo>
                  <a:pt x="54500" y="56110"/>
                </a:lnTo>
                <a:lnTo>
                  <a:pt x="54460" y="56080"/>
                </a:lnTo>
                <a:lnTo>
                  <a:pt x="54560" y="56090"/>
                </a:lnTo>
                <a:lnTo>
                  <a:pt x="54720" y="56130"/>
                </a:lnTo>
                <a:lnTo>
                  <a:pt x="54830" y="56130"/>
                </a:lnTo>
                <a:lnTo>
                  <a:pt x="55020" y="56260"/>
                </a:lnTo>
                <a:lnTo>
                  <a:pt x="55090" y="56340"/>
                </a:lnTo>
                <a:lnTo>
                  <a:pt x="55160" y="56420"/>
                </a:lnTo>
                <a:lnTo>
                  <a:pt x="55230" y="56580"/>
                </a:lnTo>
                <a:lnTo>
                  <a:pt x="55280" y="56660"/>
                </a:lnTo>
                <a:lnTo>
                  <a:pt x="55350" y="56720"/>
                </a:lnTo>
                <a:lnTo>
                  <a:pt x="55350" y="56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