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Tr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330" y="86860"/>
                </a:moveTo>
                <a:lnTo>
                  <a:pt x="41160" y="86900"/>
                </a:lnTo>
                <a:lnTo>
                  <a:pt x="41130" y="86900"/>
                </a:lnTo>
                <a:lnTo>
                  <a:pt x="41090" y="86880"/>
                </a:lnTo>
                <a:lnTo>
                  <a:pt x="40990" y="86820"/>
                </a:lnTo>
                <a:lnTo>
                  <a:pt x="40880" y="86730"/>
                </a:lnTo>
                <a:lnTo>
                  <a:pt x="40830" y="86670"/>
                </a:lnTo>
                <a:lnTo>
                  <a:pt x="40680" y="86460"/>
                </a:lnTo>
                <a:lnTo>
                  <a:pt x="40660" y="86430"/>
                </a:lnTo>
                <a:lnTo>
                  <a:pt x="40640" y="86420"/>
                </a:lnTo>
                <a:lnTo>
                  <a:pt x="40620" y="86410"/>
                </a:lnTo>
                <a:lnTo>
                  <a:pt x="40600" y="86410"/>
                </a:lnTo>
                <a:lnTo>
                  <a:pt x="40570" y="86440"/>
                </a:lnTo>
                <a:lnTo>
                  <a:pt x="40560" y="86470"/>
                </a:lnTo>
                <a:lnTo>
                  <a:pt x="40550" y="86490"/>
                </a:lnTo>
                <a:lnTo>
                  <a:pt x="40540" y="86540"/>
                </a:lnTo>
                <a:lnTo>
                  <a:pt x="40520" y="86580"/>
                </a:lnTo>
                <a:lnTo>
                  <a:pt x="40450" y="86730"/>
                </a:lnTo>
                <a:lnTo>
                  <a:pt x="40430" y="86760"/>
                </a:lnTo>
                <a:lnTo>
                  <a:pt x="40410" y="86790"/>
                </a:lnTo>
                <a:lnTo>
                  <a:pt x="40380" y="86820"/>
                </a:lnTo>
                <a:lnTo>
                  <a:pt x="40360" y="86830"/>
                </a:lnTo>
                <a:lnTo>
                  <a:pt x="40320" y="86820"/>
                </a:lnTo>
                <a:lnTo>
                  <a:pt x="40270" y="86800"/>
                </a:lnTo>
                <a:lnTo>
                  <a:pt x="40110" y="86700"/>
                </a:lnTo>
                <a:lnTo>
                  <a:pt x="40080" y="86670"/>
                </a:lnTo>
                <a:lnTo>
                  <a:pt x="40050" y="86630"/>
                </a:lnTo>
                <a:lnTo>
                  <a:pt x="40030" y="86600"/>
                </a:lnTo>
                <a:lnTo>
                  <a:pt x="40010" y="86540"/>
                </a:lnTo>
                <a:lnTo>
                  <a:pt x="40000" y="86520"/>
                </a:lnTo>
                <a:lnTo>
                  <a:pt x="40000" y="86490"/>
                </a:lnTo>
                <a:lnTo>
                  <a:pt x="40000" y="86470"/>
                </a:lnTo>
                <a:lnTo>
                  <a:pt x="40010" y="86430"/>
                </a:lnTo>
                <a:lnTo>
                  <a:pt x="40010" y="86400"/>
                </a:lnTo>
                <a:lnTo>
                  <a:pt x="40000" y="86390"/>
                </a:lnTo>
                <a:lnTo>
                  <a:pt x="39980" y="86380"/>
                </a:lnTo>
                <a:lnTo>
                  <a:pt x="39940" y="86380"/>
                </a:lnTo>
                <a:lnTo>
                  <a:pt x="39830" y="86430"/>
                </a:lnTo>
                <a:lnTo>
                  <a:pt x="39790" y="86450"/>
                </a:lnTo>
                <a:lnTo>
                  <a:pt x="39760" y="86460"/>
                </a:lnTo>
                <a:lnTo>
                  <a:pt x="39690" y="86470"/>
                </a:lnTo>
                <a:lnTo>
                  <a:pt x="39540" y="86460"/>
                </a:lnTo>
                <a:lnTo>
                  <a:pt x="39510" y="86420"/>
                </a:lnTo>
                <a:lnTo>
                  <a:pt x="39410" y="86450"/>
                </a:lnTo>
                <a:lnTo>
                  <a:pt x="39290" y="86510"/>
                </a:lnTo>
                <a:lnTo>
                  <a:pt x="39220" y="86540"/>
                </a:lnTo>
                <a:lnTo>
                  <a:pt x="39130" y="86500"/>
                </a:lnTo>
                <a:lnTo>
                  <a:pt x="39100" y="86430"/>
                </a:lnTo>
                <a:lnTo>
                  <a:pt x="39100" y="86210"/>
                </a:lnTo>
                <a:lnTo>
                  <a:pt x="38890" y="86330"/>
                </a:lnTo>
                <a:lnTo>
                  <a:pt x="38800" y="86420"/>
                </a:lnTo>
                <a:lnTo>
                  <a:pt x="38750" y="86420"/>
                </a:lnTo>
                <a:lnTo>
                  <a:pt x="38730" y="86330"/>
                </a:lnTo>
                <a:lnTo>
                  <a:pt x="38690" y="86330"/>
                </a:lnTo>
                <a:lnTo>
                  <a:pt x="38570" y="86300"/>
                </a:lnTo>
                <a:lnTo>
                  <a:pt x="38420" y="86050"/>
                </a:lnTo>
                <a:lnTo>
                  <a:pt x="38310" y="85770"/>
                </a:lnTo>
                <a:lnTo>
                  <a:pt x="38340" y="85640"/>
                </a:lnTo>
                <a:lnTo>
                  <a:pt x="38470" y="85570"/>
                </a:lnTo>
                <a:lnTo>
                  <a:pt x="38580" y="85400"/>
                </a:lnTo>
                <a:lnTo>
                  <a:pt x="38660" y="85180"/>
                </a:lnTo>
                <a:lnTo>
                  <a:pt x="38690" y="84980"/>
                </a:lnTo>
                <a:lnTo>
                  <a:pt x="38650" y="84980"/>
                </a:lnTo>
                <a:lnTo>
                  <a:pt x="38490" y="85300"/>
                </a:lnTo>
                <a:lnTo>
                  <a:pt x="38370" y="85430"/>
                </a:lnTo>
                <a:lnTo>
                  <a:pt x="38220" y="85370"/>
                </a:lnTo>
                <a:lnTo>
                  <a:pt x="38200" y="85280"/>
                </a:lnTo>
                <a:lnTo>
                  <a:pt x="38230" y="85020"/>
                </a:lnTo>
                <a:lnTo>
                  <a:pt x="38200" y="84930"/>
                </a:lnTo>
                <a:lnTo>
                  <a:pt x="38120" y="84930"/>
                </a:lnTo>
                <a:lnTo>
                  <a:pt x="38060" y="85010"/>
                </a:lnTo>
                <a:lnTo>
                  <a:pt x="38020" y="85130"/>
                </a:lnTo>
                <a:lnTo>
                  <a:pt x="38000" y="85230"/>
                </a:lnTo>
                <a:lnTo>
                  <a:pt x="38030" y="85440"/>
                </a:lnTo>
                <a:lnTo>
                  <a:pt x="38000" y="85520"/>
                </a:lnTo>
                <a:lnTo>
                  <a:pt x="37900" y="85560"/>
                </a:lnTo>
                <a:lnTo>
                  <a:pt x="37840" y="85540"/>
                </a:lnTo>
                <a:lnTo>
                  <a:pt x="37750" y="85500"/>
                </a:lnTo>
                <a:lnTo>
                  <a:pt x="37670" y="85450"/>
                </a:lnTo>
                <a:lnTo>
                  <a:pt x="37630" y="85410"/>
                </a:lnTo>
                <a:lnTo>
                  <a:pt x="37600" y="85390"/>
                </a:lnTo>
                <a:lnTo>
                  <a:pt x="37430" y="85360"/>
                </a:lnTo>
                <a:lnTo>
                  <a:pt x="37350" y="85310"/>
                </a:lnTo>
                <a:lnTo>
                  <a:pt x="37270" y="85220"/>
                </a:lnTo>
                <a:lnTo>
                  <a:pt x="37100" y="84930"/>
                </a:lnTo>
                <a:lnTo>
                  <a:pt x="37160" y="84840"/>
                </a:lnTo>
                <a:lnTo>
                  <a:pt x="37160" y="84700"/>
                </a:lnTo>
                <a:lnTo>
                  <a:pt x="37140" y="84420"/>
                </a:lnTo>
                <a:lnTo>
                  <a:pt x="37130" y="84380"/>
                </a:lnTo>
                <a:lnTo>
                  <a:pt x="37070" y="84280"/>
                </a:lnTo>
                <a:lnTo>
                  <a:pt x="37060" y="84210"/>
                </a:lnTo>
                <a:lnTo>
                  <a:pt x="37030" y="84210"/>
                </a:lnTo>
                <a:lnTo>
                  <a:pt x="36900" y="84210"/>
                </a:lnTo>
                <a:lnTo>
                  <a:pt x="36860" y="84190"/>
                </a:lnTo>
                <a:lnTo>
                  <a:pt x="36930" y="84070"/>
                </a:lnTo>
                <a:lnTo>
                  <a:pt x="36930" y="83930"/>
                </a:lnTo>
                <a:lnTo>
                  <a:pt x="36880" y="83780"/>
                </a:lnTo>
                <a:lnTo>
                  <a:pt x="36840" y="83510"/>
                </a:lnTo>
                <a:lnTo>
                  <a:pt x="36800" y="83500"/>
                </a:lnTo>
                <a:lnTo>
                  <a:pt x="36740" y="83530"/>
                </a:lnTo>
                <a:lnTo>
                  <a:pt x="36690" y="83540"/>
                </a:lnTo>
                <a:lnTo>
                  <a:pt x="36640" y="83510"/>
                </a:lnTo>
                <a:lnTo>
                  <a:pt x="36580" y="83470"/>
                </a:lnTo>
                <a:lnTo>
                  <a:pt x="36560" y="83430"/>
                </a:lnTo>
                <a:lnTo>
                  <a:pt x="36630" y="83410"/>
                </a:lnTo>
                <a:lnTo>
                  <a:pt x="36660" y="83370"/>
                </a:lnTo>
                <a:lnTo>
                  <a:pt x="36620" y="83300"/>
                </a:lnTo>
                <a:lnTo>
                  <a:pt x="36630" y="83300"/>
                </a:lnTo>
                <a:lnTo>
                  <a:pt x="36640" y="83300"/>
                </a:lnTo>
                <a:lnTo>
                  <a:pt x="36890" y="83130"/>
                </a:lnTo>
                <a:lnTo>
                  <a:pt x="36950" y="83070"/>
                </a:lnTo>
                <a:lnTo>
                  <a:pt x="37100" y="82840"/>
                </a:lnTo>
                <a:lnTo>
                  <a:pt x="37120" y="82780"/>
                </a:lnTo>
                <a:lnTo>
                  <a:pt x="37130" y="82750"/>
                </a:lnTo>
                <a:lnTo>
                  <a:pt x="37120" y="82730"/>
                </a:lnTo>
                <a:lnTo>
                  <a:pt x="36990" y="82510"/>
                </a:lnTo>
                <a:lnTo>
                  <a:pt x="36970" y="82470"/>
                </a:lnTo>
                <a:lnTo>
                  <a:pt x="36970" y="82370"/>
                </a:lnTo>
                <a:lnTo>
                  <a:pt x="36960" y="82350"/>
                </a:lnTo>
                <a:lnTo>
                  <a:pt x="36950" y="82330"/>
                </a:lnTo>
                <a:lnTo>
                  <a:pt x="36930" y="82300"/>
                </a:lnTo>
                <a:lnTo>
                  <a:pt x="36920" y="82280"/>
                </a:lnTo>
                <a:lnTo>
                  <a:pt x="36910" y="82260"/>
                </a:lnTo>
                <a:lnTo>
                  <a:pt x="36900" y="82250"/>
                </a:lnTo>
                <a:lnTo>
                  <a:pt x="36880" y="82230"/>
                </a:lnTo>
                <a:lnTo>
                  <a:pt x="36860" y="82210"/>
                </a:lnTo>
                <a:lnTo>
                  <a:pt x="36850" y="82170"/>
                </a:lnTo>
                <a:lnTo>
                  <a:pt x="36850" y="82140"/>
                </a:lnTo>
                <a:lnTo>
                  <a:pt x="36860" y="82120"/>
                </a:lnTo>
                <a:lnTo>
                  <a:pt x="36960" y="82000"/>
                </a:lnTo>
                <a:lnTo>
                  <a:pt x="37050" y="81930"/>
                </a:lnTo>
                <a:lnTo>
                  <a:pt x="37070" y="81900"/>
                </a:lnTo>
                <a:lnTo>
                  <a:pt x="37130" y="81790"/>
                </a:lnTo>
                <a:lnTo>
                  <a:pt x="37150" y="81750"/>
                </a:lnTo>
                <a:lnTo>
                  <a:pt x="37150" y="81710"/>
                </a:lnTo>
                <a:lnTo>
                  <a:pt x="37140" y="81640"/>
                </a:lnTo>
                <a:lnTo>
                  <a:pt x="37110" y="81570"/>
                </a:lnTo>
                <a:lnTo>
                  <a:pt x="37300" y="81660"/>
                </a:lnTo>
                <a:lnTo>
                  <a:pt x="37340" y="81710"/>
                </a:lnTo>
                <a:lnTo>
                  <a:pt x="37350" y="81730"/>
                </a:lnTo>
                <a:lnTo>
                  <a:pt x="37370" y="81760"/>
                </a:lnTo>
                <a:lnTo>
                  <a:pt x="37390" y="81790"/>
                </a:lnTo>
                <a:lnTo>
                  <a:pt x="37400" y="81810"/>
                </a:lnTo>
                <a:lnTo>
                  <a:pt x="37430" y="81830"/>
                </a:lnTo>
                <a:lnTo>
                  <a:pt x="37450" y="81860"/>
                </a:lnTo>
                <a:lnTo>
                  <a:pt x="37470" y="81880"/>
                </a:lnTo>
                <a:lnTo>
                  <a:pt x="37480" y="81890"/>
                </a:lnTo>
                <a:lnTo>
                  <a:pt x="37520" y="81900"/>
                </a:lnTo>
                <a:lnTo>
                  <a:pt x="37590" y="81900"/>
                </a:lnTo>
                <a:lnTo>
                  <a:pt x="37830" y="81890"/>
                </a:lnTo>
                <a:lnTo>
                  <a:pt x="37860" y="81890"/>
                </a:lnTo>
                <a:lnTo>
                  <a:pt x="37900" y="81900"/>
                </a:lnTo>
                <a:lnTo>
                  <a:pt x="37980" y="81940"/>
                </a:lnTo>
                <a:lnTo>
                  <a:pt x="38040" y="81980"/>
                </a:lnTo>
                <a:lnTo>
                  <a:pt x="38070" y="82000"/>
                </a:lnTo>
                <a:lnTo>
                  <a:pt x="38100" y="82000"/>
                </a:lnTo>
                <a:lnTo>
                  <a:pt x="38140" y="82000"/>
                </a:lnTo>
                <a:lnTo>
                  <a:pt x="38270" y="81980"/>
                </a:lnTo>
                <a:lnTo>
                  <a:pt x="38290" y="81970"/>
                </a:lnTo>
                <a:lnTo>
                  <a:pt x="38310" y="81960"/>
                </a:lnTo>
                <a:lnTo>
                  <a:pt x="38310" y="81940"/>
                </a:lnTo>
                <a:lnTo>
                  <a:pt x="38320" y="81890"/>
                </a:lnTo>
                <a:lnTo>
                  <a:pt x="38320" y="81870"/>
                </a:lnTo>
                <a:lnTo>
                  <a:pt x="38340" y="81810"/>
                </a:lnTo>
                <a:lnTo>
                  <a:pt x="38360" y="81790"/>
                </a:lnTo>
                <a:lnTo>
                  <a:pt x="38370" y="81780"/>
                </a:lnTo>
                <a:lnTo>
                  <a:pt x="38380" y="81760"/>
                </a:lnTo>
                <a:lnTo>
                  <a:pt x="38400" y="81750"/>
                </a:lnTo>
                <a:lnTo>
                  <a:pt x="38410" y="81740"/>
                </a:lnTo>
                <a:lnTo>
                  <a:pt x="38440" y="81720"/>
                </a:lnTo>
                <a:lnTo>
                  <a:pt x="38450" y="81700"/>
                </a:lnTo>
                <a:lnTo>
                  <a:pt x="38470" y="81660"/>
                </a:lnTo>
                <a:lnTo>
                  <a:pt x="38490" y="81620"/>
                </a:lnTo>
                <a:lnTo>
                  <a:pt x="38500" y="81600"/>
                </a:lnTo>
                <a:lnTo>
                  <a:pt x="38510" y="81590"/>
                </a:lnTo>
                <a:lnTo>
                  <a:pt x="38530" y="81580"/>
                </a:lnTo>
                <a:lnTo>
                  <a:pt x="38550" y="81570"/>
                </a:lnTo>
                <a:lnTo>
                  <a:pt x="38590" y="81530"/>
                </a:lnTo>
                <a:lnTo>
                  <a:pt x="38640" y="81500"/>
                </a:lnTo>
                <a:lnTo>
                  <a:pt x="38660" y="81450"/>
                </a:lnTo>
                <a:lnTo>
                  <a:pt x="38680" y="81430"/>
                </a:lnTo>
                <a:lnTo>
                  <a:pt x="38690" y="81410"/>
                </a:lnTo>
                <a:lnTo>
                  <a:pt x="38700" y="81390"/>
                </a:lnTo>
                <a:lnTo>
                  <a:pt x="38700" y="81370"/>
                </a:lnTo>
                <a:lnTo>
                  <a:pt x="38710" y="81350"/>
                </a:lnTo>
                <a:lnTo>
                  <a:pt x="38720" y="81340"/>
                </a:lnTo>
                <a:lnTo>
                  <a:pt x="38740" y="81330"/>
                </a:lnTo>
                <a:lnTo>
                  <a:pt x="38760" y="81320"/>
                </a:lnTo>
                <a:lnTo>
                  <a:pt x="38780" y="81320"/>
                </a:lnTo>
                <a:lnTo>
                  <a:pt x="38920" y="81330"/>
                </a:lnTo>
                <a:lnTo>
                  <a:pt x="38980" y="81320"/>
                </a:lnTo>
                <a:lnTo>
                  <a:pt x="39080" y="81300"/>
                </a:lnTo>
                <a:lnTo>
                  <a:pt x="39110" y="81300"/>
                </a:lnTo>
                <a:lnTo>
                  <a:pt x="39230" y="81310"/>
                </a:lnTo>
                <a:lnTo>
                  <a:pt x="39300" y="81300"/>
                </a:lnTo>
                <a:lnTo>
                  <a:pt x="39320" y="81300"/>
                </a:lnTo>
                <a:lnTo>
                  <a:pt x="39410" y="81280"/>
                </a:lnTo>
                <a:lnTo>
                  <a:pt x="39430" y="81280"/>
                </a:lnTo>
                <a:lnTo>
                  <a:pt x="39460" y="81280"/>
                </a:lnTo>
                <a:lnTo>
                  <a:pt x="39480" y="81290"/>
                </a:lnTo>
                <a:lnTo>
                  <a:pt x="39500" y="81310"/>
                </a:lnTo>
                <a:lnTo>
                  <a:pt x="39540" y="81350"/>
                </a:lnTo>
                <a:lnTo>
                  <a:pt x="39550" y="81360"/>
                </a:lnTo>
                <a:lnTo>
                  <a:pt x="39550" y="81390"/>
                </a:lnTo>
                <a:lnTo>
                  <a:pt x="39550" y="81430"/>
                </a:lnTo>
                <a:lnTo>
                  <a:pt x="39500" y="81550"/>
                </a:lnTo>
                <a:lnTo>
                  <a:pt x="39480" y="81720"/>
                </a:lnTo>
                <a:lnTo>
                  <a:pt x="39460" y="81770"/>
                </a:lnTo>
                <a:lnTo>
                  <a:pt x="39460" y="81820"/>
                </a:lnTo>
                <a:lnTo>
                  <a:pt x="39450" y="81870"/>
                </a:lnTo>
                <a:lnTo>
                  <a:pt x="39480" y="82050"/>
                </a:lnTo>
                <a:lnTo>
                  <a:pt x="39530" y="82130"/>
                </a:lnTo>
                <a:lnTo>
                  <a:pt x="39770" y="82670"/>
                </a:lnTo>
                <a:lnTo>
                  <a:pt x="39800" y="82780"/>
                </a:lnTo>
                <a:lnTo>
                  <a:pt x="39830" y="82990"/>
                </a:lnTo>
                <a:lnTo>
                  <a:pt x="39840" y="83020"/>
                </a:lnTo>
                <a:lnTo>
                  <a:pt x="39850" y="83040"/>
                </a:lnTo>
                <a:lnTo>
                  <a:pt x="39970" y="83160"/>
                </a:lnTo>
                <a:lnTo>
                  <a:pt x="39980" y="83170"/>
                </a:lnTo>
                <a:lnTo>
                  <a:pt x="39990" y="83190"/>
                </a:lnTo>
                <a:lnTo>
                  <a:pt x="39990" y="83220"/>
                </a:lnTo>
                <a:lnTo>
                  <a:pt x="39990" y="83280"/>
                </a:lnTo>
                <a:lnTo>
                  <a:pt x="39980" y="83310"/>
                </a:lnTo>
                <a:lnTo>
                  <a:pt x="39960" y="83330"/>
                </a:lnTo>
                <a:lnTo>
                  <a:pt x="39950" y="83340"/>
                </a:lnTo>
                <a:lnTo>
                  <a:pt x="39930" y="83350"/>
                </a:lnTo>
                <a:lnTo>
                  <a:pt x="39880" y="83370"/>
                </a:lnTo>
                <a:lnTo>
                  <a:pt x="39860" y="83380"/>
                </a:lnTo>
                <a:lnTo>
                  <a:pt x="39850" y="83400"/>
                </a:lnTo>
                <a:lnTo>
                  <a:pt x="39850" y="83420"/>
                </a:lnTo>
                <a:lnTo>
                  <a:pt x="39840" y="83450"/>
                </a:lnTo>
                <a:lnTo>
                  <a:pt x="39850" y="83550"/>
                </a:lnTo>
                <a:lnTo>
                  <a:pt x="39850" y="83570"/>
                </a:lnTo>
                <a:lnTo>
                  <a:pt x="39840" y="83610"/>
                </a:lnTo>
                <a:lnTo>
                  <a:pt x="39850" y="83650"/>
                </a:lnTo>
                <a:lnTo>
                  <a:pt x="39870" y="83700"/>
                </a:lnTo>
                <a:lnTo>
                  <a:pt x="40020" y="83920"/>
                </a:lnTo>
                <a:lnTo>
                  <a:pt x="40030" y="83940"/>
                </a:lnTo>
                <a:lnTo>
                  <a:pt x="40030" y="83970"/>
                </a:lnTo>
                <a:lnTo>
                  <a:pt x="40030" y="84060"/>
                </a:lnTo>
                <a:lnTo>
                  <a:pt x="40020" y="84110"/>
                </a:lnTo>
                <a:lnTo>
                  <a:pt x="40030" y="84140"/>
                </a:lnTo>
                <a:lnTo>
                  <a:pt x="40050" y="84170"/>
                </a:lnTo>
                <a:lnTo>
                  <a:pt x="40180" y="84310"/>
                </a:lnTo>
                <a:lnTo>
                  <a:pt x="40190" y="84320"/>
                </a:lnTo>
                <a:lnTo>
                  <a:pt x="40190" y="84340"/>
                </a:lnTo>
                <a:lnTo>
                  <a:pt x="40190" y="84370"/>
                </a:lnTo>
                <a:lnTo>
                  <a:pt x="40200" y="84430"/>
                </a:lnTo>
                <a:lnTo>
                  <a:pt x="40360" y="84880"/>
                </a:lnTo>
                <a:lnTo>
                  <a:pt x="40360" y="84900"/>
                </a:lnTo>
                <a:lnTo>
                  <a:pt x="40360" y="84930"/>
                </a:lnTo>
                <a:lnTo>
                  <a:pt x="40380" y="84960"/>
                </a:lnTo>
                <a:lnTo>
                  <a:pt x="40420" y="85000"/>
                </a:lnTo>
                <a:lnTo>
                  <a:pt x="40470" y="85030"/>
                </a:lnTo>
                <a:lnTo>
                  <a:pt x="40480" y="85060"/>
                </a:lnTo>
                <a:lnTo>
                  <a:pt x="40490" y="85090"/>
                </a:lnTo>
                <a:lnTo>
                  <a:pt x="40510" y="85180"/>
                </a:lnTo>
                <a:lnTo>
                  <a:pt x="40520" y="85210"/>
                </a:lnTo>
                <a:lnTo>
                  <a:pt x="40530" y="85240"/>
                </a:lnTo>
                <a:lnTo>
                  <a:pt x="40640" y="85380"/>
                </a:lnTo>
                <a:lnTo>
                  <a:pt x="40660" y="85400"/>
                </a:lnTo>
                <a:lnTo>
                  <a:pt x="40690" y="85430"/>
                </a:lnTo>
                <a:lnTo>
                  <a:pt x="40710" y="85460"/>
                </a:lnTo>
                <a:lnTo>
                  <a:pt x="40720" y="85500"/>
                </a:lnTo>
                <a:lnTo>
                  <a:pt x="40740" y="85590"/>
                </a:lnTo>
                <a:lnTo>
                  <a:pt x="40740" y="85640"/>
                </a:lnTo>
                <a:lnTo>
                  <a:pt x="40730" y="85670"/>
                </a:lnTo>
                <a:lnTo>
                  <a:pt x="40710" y="85700"/>
                </a:lnTo>
                <a:lnTo>
                  <a:pt x="40700" y="85710"/>
                </a:lnTo>
                <a:lnTo>
                  <a:pt x="40690" y="85730"/>
                </a:lnTo>
                <a:lnTo>
                  <a:pt x="40690" y="85750"/>
                </a:lnTo>
                <a:lnTo>
                  <a:pt x="40700" y="85780"/>
                </a:lnTo>
                <a:lnTo>
                  <a:pt x="40740" y="85880"/>
                </a:lnTo>
                <a:lnTo>
                  <a:pt x="40770" y="85980"/>
                </a:lnTo>
                <a:lnTo>
                  <a:pt x="40850" y="86180"/>
                </a:lnTo>
                <a:lnTo>
                  <a:pt x="40920" y="86290"/>
                </a:lnTo>
                <a:lnTo>
                  <a:pt x="41240" y="86690"/>
                </a:lnTo>
                <a:lnTo>
                  <a:pt x="41330" y="86860"/>
                </a:lnTo>
                <a:close/>
                <a:moveTo>
                  <a:pt x="37510" y="85640"/>
                </a:moveTo>
                <a:lnTo>
                  <a:pt x="37590" y="85700"/>
                </a:lnTo>
                <a:lnTo>
                  <a:pt x="37750" y="85730"/>
                </a:lnTo>
                <a:lnTo>
                  <a:pt x="37800" y="85800"/>
                </a:lnTo>
                <a:lnTo>
                  <a:pt x="37720" y="85800"/>
                </a:lnTo>
                <a:lnTo>
                  <a:pt x="37650" y="85800"/>
                </a:lnTo>
                <a:lnTo>
                  <a:pt x="37580" y="85830"/>
                </a:lnTo>
                <a:lnTo>
                  <a:pt x="37530" y="85860"/>
                </a:lnTo>
                <a:lnTo>
                  <a:pt x="37440" y="86010"/>
                </a:lnTo>
                <a:lnTo>
                  <a:pt x="37380" y="86070"/>
                </a:lnTo>
                <a:lnTo>
                  <a:pt x="37350" y="86030"/>
                </a:lnTo>
                <a:lnTo>
                  <a:pt x="37350" y="85720"/>
                </a:lnTo>
                <a:lnTo>
                  <a:pt x="37390" y="85580"/>
                </a:lnTo>
                <a:lnTo>
                  <a:pt x="37510" y="85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