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T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380" y="34460"/>
                </a:moveTo>
                <a:lnTo>
                  <a:pt x="32350" y="34230"/>
                </a:lnTo>
                <a:lnTo>
                  <a:pt x="32370" y="34080"/>
                </a:lnTo>
                <a:lnTo>
                  <a:pt x="32560" y="33460"/>
                </a:lnTo>
                <a:lnTo>
                  <a:pt x="32570" y="33350"/>
                </a:lnTo>
                <a:lnTo>
                  <a:pt x="32530" y="33090"/>
                </a:lnTo>
                <a:lnTo>
                  <a:pt x="32520" y="32940"/>
                </a:lnTo>
                <a:lnTo>
                  <a:pt x="32590" y="32700"/>
                </a:lnTo>
                <a:lnTo>
                  <a:pt x="32610" y="32590"/>
                </a:lnTo>
                <a:lnTo>
                  <a:pt x="32570" y="32460"/>
                </a:lnTo>
                <a:lnTo>
                  <a:pt x="32410" y="32230"/>
                </a:lnTo>
                <a:lnTo>
                  <a:pt x="32390" y="32150"/>
                </a:lnTo>
                <a:lnTo>
                  <a:pt x="32450" y="32100"/>
                </a:lnTo>
                <a:lnTo>
                  <a:pt x="32520" y="32110"/>
                </a:lnTo>
                <a:lnTo>
                  <a:pt x="32590" y="32140"/>
                </a:lnTo>
                <a:lnTo>
                  <a:pt x="32650" y="32160"/>
                </a:lnTo>
                <a:lnTo>
                  <a:pt x="32730" y="32160"/>
                </a:lnTo>
                <a:lnTo>
                  <a:pt x="32780" y="32150"/>
                </a:lnTo>
                <a:lnTo>
                  <a:pt x="32820" y="32130"/>
                </a:lnTo>
                <a:lnTo>
                  <a:pt x="32890" y="32070"/>
                </a:lnTo>
                <a:lnTo>
                  <a:pt x="32970" y="31950"/>
                </a:lnTo>
                <a:lnTo>
                  <a:pt x="33010" y="31830"/>
                </a:lnTo>
                <a:lnTo>
                  <a:pt x="33060" y="31720"/>
                </a:lnTo>
                <a:lnTo>
                  <a:pt x="33180" y="31660"/>
                </a:lnTo>
                <a:lnTo>
                  <a:pt x="33290" y="31660"/>
                </a:lnTo>
                <a:lnTo>
                  <a:pt x="33650" y="31700"/>
                </a:lnTo>
                <a:lnTo>
                  <a:pt x="33730" y="31740"/>
                </a:lnTo>
                <a:lnTo>
                  <a:pt x="33760" y="31780"/>
                </a:lnTo>
                <a:lnTo>
                  <a:pt x="33800" y="31810"/>
                </a:lnTo>
                <a:lnTo>
                  <a:pt x="33890" y="31800"/>
                </a:lnTo>
                <a:lnTo>
                  <a:pt x="33950" y="31760"/>
                </a:lnTo>
                <a:lnTo>
                  <a:pt x="34090" y="31600"/>
                </a:lnTo>
                <a:lnTo>
                  <a:pt x="34110" y="31550"/>
                </a:lnTo>
                <a:lnTo>
                  <a:pt x="34110" y="31400"/>
                </a:lnTo>
                <a:lnTo>
                  <a:pt x="34120" y="31270"/>
                </a:lnTo>
                <a:lnTo>
                  <a:pt x="34160" y="31150"/>
                </a:lnTo>
                <a:lnTo>
                  <a:pt x="34230" y="31040"/>
                </a:lnTo>
                <a:lnTo>
                  <a:pt x="34400" y="30840"/>
                </a:lnTo>
                <a:lnTo>
                  <a:pt x="34430" y="30740"/>
                </a:lnTo>
                <a:lnTo>
                  <a:pt x="34460" y="30460"/>
                </a:lnTo>
                <a:lnTo>
                  <a:pt x="34520" y="30190"/>
                </a:lnTo>
                <a:lnTo>
                  <a:pt x="34510" y="30070"/>
                </a:lnTo>
                <a:lnTo>
                  <a:pt x="34410" y="29920"/>
                </a:lnTo>
                <a:lnTo>
                  <a:pt x="34270" y="29830"/>
                </a:lnTo>
                <a:lnTo>
                  <a:pt x="34160" y="29720"/>
                </a:lnTo>
                <a:lnTo>
                  <a:pt x="34140" y="29510"/>
                </a:lnTo>
                <a:lnTo>
                  <a:pt x="34010" y="29610"/>
                </a:lnTo>
                <a:lnTo>
                  <a:pt x="33960" y="29710"/>
                </a:lnTo>
                <a:lnTo>
                  <a:pt x="33910" y="29970"/>
                </a:lnTo>
                <a:lnTo>
                  <a:pt x="33830" y="30120"/>
                </a:lnTo>
                <a:lnTo>
                  <a:pt x="33470" y="30410"/>
                </a:lnTo>
                <a:lnTo>
                  <a:pt x="33300" y="30680"/>
                </a:lnTo>
                <a:lnTo>
                  <a:pt x="33200" y="30750"/>
                </a:lnTo>
                <a:lnTo>
                  <a:pt x="33090" y="30660"/>
                </a:lnTo>
                <a:lnTo>
                  <a:pt x="33050" y="30570"/>
                </a:lnTo>
                <a:lnTo>
                  <a:pt x="32960" y="30120"/>
                </a:lnTo>
                <a:lnTo>
                  <a:pt x="32890" y="29940"/>
                </a:lnTo>
                <a:lnTo>
                  <a:pt x="32880" y="29880"/>
                </a:lnTo>
                <a:lnTo>
                  <a:pt x="32940" y="29750"/>
                </a:lnTo>
                <a:lnTo>
                  <a:pt x="32950" y="29680"/>
                </a:lnTo>
                <a:lnTo>
                  <a:pt x="32900" y="29570"/>
                </a:lnTo>
                <a:lnTo>
                  <a:pt x="32530" y="29080"/>
                </a:lnTo>
                <a:lnTo>
                  <a:pt x="32500" y="29020"/>
                </a:lnTo>
                <a:lnTo>
                  <a:pt x="32500" y="28950"/>
                </a:lnTo>
                <a:lnTo>
                  <a:pt x="32520" y="28880"/>
                </a:lnTo>
                <a:lnTo>
                  <a:pt x="32520" y="28830"/>
                </a:lnTo>
                <a:lnTo>
                  <a:pt x="32510" y="28770"/>
                </a:lnTo>
                <a:lnTo>
                  <a:pt x="32480" y="28710"/>
                </a:lnTo>
                <a:lnTo>
                  <a:pt x="32390" y="28590"/>
                </a:lnTo>
                <a:lnTo>
                  <a:pt x="32190" y="28450"/>
                </a:lnTo>
                <a:lnTo>
                  <a:pt x="32100" y="28330"/>
                </a:lnTo>
                <a:lnTo>
                  <a:pt x="32060" y="28160"/>
                </a:lnTo>
                <a:lnTo>
                  <a:pt x="32030" y="28090"/>
                </a:lnTo>
                <a:lnTo>
                  <a:pt x="31860" y="27950"/>
                </a:lnTo>
                <a:lnTo>
                  <a:pt x="31840" y="27840"/>
                </a:lnTo>
                <a:lnTo>
                  <a:pt x="31890" y="27720"/>
                </a:lnTo>
                <a:lnTo>
                  <a:pt x="31960" y="27620"/>
                </a:lnTo>
                <a:lnTo>
                  <a:pt x="32050" y="27590"/>
                </a:lnTo>
                <a:lnTo>
                  <a:pt x="32150" y="27530"/>
                </a:lnTo>
                <a:lnTo>
                  <a:pt x="32220" y="27450"/>
                </a:lnTo>
                <a:lnTo>
                  <a:pt x="32240" y="27390"/>
                </a:lnTo>
                <a:lnTo>
                  <a:pt x="32190" y="27340"/>
                </a:lnTo>
                <a:lnTo>
                  <a:pt x="32130" y="27310"/>
                </a:lnTo>
                <a:lnTo>
                  <a:pt x="32080" y="27280"/>
                </a:lnTo>
                <a:lnTo>
                  <a:pt x="32050" y="27200"/>
                </a:lnTo>
                <a:lnTo>
                  <a:pt x="32070" y="27120"/>
                </a:lnTo>
                <a:lnTo>
                  <a:pt x="32120" y="27090"/>
                </a:lnTo>
                <a:lnTo>
                  <a:pt x="32190" y="27100"/>
                </a:lnTo>
                <a:lnTo>
                  <a:pt x="32260" y="27160"/>
                </a:lnTo>
                <a:lnTo>
                  <a:pt x="32210" y="26980"/>
                </a:lnTo>
                <a:lnTo>
                  <a:pt x="32170" y="26900"/>
                </a:lnTo>
                <a:lnTo>
                  <a:pt x="32110" y="26860"/>
                </a:lnTo>
                <a:lnTo>
                  <a:pt x="32020" y="26810"/>
                </a:lnTo>
                <a:lnTo>
                  <a:pt x="32000" y="26720"/>
                </a:lnTo>
                <a:lnTo>
                  <a:pt x="32000" y="26620"/>
                </a:lnTo>
                <a:lnTo>
                  <a:pt x="31960" y="26540"/>
                </a:lnTo>
                <a:lnTo>
                  <a:pt x="31900" y="26450"/>
                </a:lnTo>
                <a:lnTo>
                  <a:pt x="31800" y="26250"/>
                </a:lnTo>
                <a:lnTo>
                  <a:pt x="31730" y="26160"/>
                </a:lnTo>
                <a:lnTo>
                  <a:pt x="31620" y="26050"/>
                </a:lnTo>
                <a:lnTo>
                  <a:pt x="31520" y="25980"/>
                </a:lnTo>
                <a:lnTo>
                  <a:pt x="31400" y="25940"/>
                </a:lnTo>
                <a:lnTo>
                  <a:pt x="31100" y="25940"/>
                </a:lnTo>
                <a:lnTo>
                  <a:pt x="31000" y="25900"/>
                </a:lnTo>
                <a:lnTo>
                  <a:pt x="30920" y="25820"/>
                </a:lnTo>
                <a:lnTo>
                  <a:pt x="30840" y="25680"/>
                </a:lnTo>
                <a:lnTo>
                  <a:pt x="30860" y="25660"/>
                </a:lnTo>
                <a:lnTo>
                  <a:pt x="30890" y="25610"/>
                </a:lnTo>
                <a:lnTo>
                  <a:pt x="30890" y="25560"/>
                </a:lnTo>
                <a:lnTo>
                  <a:pt x="30730" y="25560"/>
                </a:lnTo>
                <a:lnTo>
                  <a:pt x="30720" y="25500"/>
                </a:lnTo>
                <a:lnTo>
                  <a:pt x="30750" y="25430"/>
                </a:lnTo>
                <a:lnTo>
                  <a:pt x="30800" y="25380"/>
                </a:lnTo>
                <a:lnTo>
                  <a:pt x="30660" y="25280"/>
                </a:lnTo>
                <a:lnTo>
                  <a:pt x="30450" y="24980"/>
                </a:lnTo>
                <a:lnTo>
                  <a:pt x="30340" y="24880"/>
                </a:lnTo>
                <a:lnTo>
                  <a:pt x="30240" y="24830"/>
                </a:lnTo>
                <a:lnTo>
                  <a:pt x="29730" y="24340"/>
                </a:lnTo>
                <a:lnTo>
                  <a:pt x="29690" y="24280"/>
                </a:lnTo>
                <a:lnTo>
                  <a:pt x="29670" y="24200"/>
                </a:lnTo>
                <a:lnTo>
                  <a:pt x="29700" y="24070"/>
                </a:lnTo>
                <a:lnTo>
                  <a:pt x="29700" y="23990"/>
                </a:lnTo>
                <a:lnTo>
                  <a:pt x="29660" y="23900"/>
                </a:lnTo>
                <a:lnTo>
                  <a:pt x="29590" y="23860"/>
                </a:lnTo>
                <a:lnTo>
                  <a:pt x="29510" y="23830"/>
                </a:lnTo>
                <a:lnTo>
                  <a:pt x="29420" y="23780"/>
                </a:lnTo>
                <a:lnTo>
                  <a:pt x="29350" y="23700"/>
                </a:lnTo>
                <a:lnTo>
                  <a:pt x="29300" y="23610"/>
                </a:lnTo>
                <a:lnTo>
                  <a:pt x="29240" y="23440"/>
                </a:lnTo>
                <a:lnTo>
                  <a:pt x="29110" y="23230"/>
                </a:lnTo>
                <a:lnTo>
                  <a:pt x="29080" y="23130"/>
                </a:lnTo>
                <a:lnTo>
                  <a:pt x="29030" y="23070"/>
                </a:lnTo>
                <a:lnTo>
                  <a:pt x="28970" y="23030"/>
                </a:lnTo>
                <a:lnTo>
                  <a:pt x="28830" y="22970"/>
                </a:lnTo>
                <a:lnTo>
                  <a:pt x="28740" y="22910"/>
                </a:lnTo>
                <a:lnTo>
                  <a:pt x="28590" y="22760"/>
                </a:lnTo>
                <a:lnTo>
                  <a:pt x="28680" y="22680"/>
                </a:lnTo>
                <a:lnTo>
                  <a:pt x="28940" y="22660"/>
                </a:lnTo>
                <a:lnTo>
                  <a:pt x="29010" y="22640"/>
                </a:lnTo>
                <a:lnTo>
                  <a:pt x="29020" y="22620"/>
                </a:lnTo>
                <a:lnTo>
                  <a:pt x="29110" y="22560"/>
                </a:lnTo>
                <a:lnTo>
                  <a:pt x="29760" y="22240"/>
                </a:lnTo>
                <a:lnTo>
                  <a:pt x="29840" y="22210"/>
                </a:lnTo>
                <a:lnTo>
                  <a:pt x="29900" y="22190"/>
                </a:lnTo>
                <a:lnTo>
                  <a:pt x="30120" y="22190"/>
                </a:lnTo>
                <a:lnTo>
                  <a:pt x="30290" y="22210"/>
                </a:lnTo>
                <a:lnTo>
                  <a:pt x="30320" y="22200"/>
                </a:lnTo>
                <a:lnTo>
                  <a:pt x="30340" y="22190"/>
                </a:lnTo>
                <a:lnTo>
                  <a:pt x="30370" y="22160"/>
                </a:lnTo>
                <a:lnTo>
                  <a:pt x="30430" y="22080"/>
                </a:lnTo>
                <a:lnTo>
                  <a:pt x="30480" y="22030"/>
                </a:lnTo>
                <a:lnTo>
                  <a:pt x="30550" y="21980"/>
                </a:lnTo>
                <a:lnTo>
                  <a:pt x="30590" y="21960"/>
                </a:lnTo>
                <a:lnTo>
                  <a:pt x="30620" y="21950"/>
                </a:lnTo>
                <a:lnTo>
                  <a:pt x="30940" y="21880"/>
                </a:lnTo>
                <a:lnTo>
                  <a:pt x="30890" y="21990"/>
                </a:lnTo>
                <a:lnTo>
                  <a:pt x="30840" y="22040"/>
                </a:lnTo>
                <a:lnTo>
                  <a:pt x="30730" y="22110"/>
                </a:lnTo>
                <a:lnTo>
                  <a:pt x="30710" y="22150"/>
                </a:lnTo>
                <a:lnTo>
                  <a:pt x="30690" y="22180"/>
                </a:lnTo>
                <a:lnTo>
                  <a:pt x="30680" y="22230"/>
                </a:lnTo>
                <a:lnTo>
                  <a:pt x="30670" y="22280"/>
                </a:lnTo>
                <a:lnTo>
                  <a:pt x="30670" y="22520"/>
                </a:lnTo>
                <a:lnTo>
                  <a:pt x="30680" y="22610"/>
                </a:lnTo>
                <a:lnTo>
                  <a:pt x="30690" y="22630"/>
                </a:lnTo>
                <a:lnTo>
                  <a:pt x="30710" y="22650"/>
                </a:lnTo>
                <a:lnTo>
                  <a:pt x="30730" y="22650"/>
                </a:lnTo>
                <a:lnTo>
                  <a:pt x="30750" y="22650"/>
                </a:lnTo>
                <a:lnTo>
                  <a:pt x="30770" y="22650"/>
                </a:lnTo>
                <a:lnTo>
                  <a:pt x="30790" y="22640"/>
                </a:lnTo>
                <a:lnTo>
                  <a:pt x="30820" y="22630"/>
                </a:lnTo>
                <a:lnTo>
                  <a:pt x="30840" y="22630"/>
                </a:lnTo>
                <a:lnTo>
                  <a:pt x="30860" y="22630"/>
                </a:lnTo>
                <a:lnTo>
                  <a:pt x="30920" y="22660"/>
                </a:lnTo>
                <a:lnTo>
                  <a:pt x="30940" y="22670"/>
                </a:lnTo>
                <a:lnTo>
                  <a:pt x="30960" y="22680"/>
                </a:lnTo>
                <a:lnTo>
                  <a:pt x="30970" y="22700"/>
                </a:lnTo>
                <a:lnTo>
                  <a:pt x="31060" y="22960"/>
                </a:lnTo>
                <a:lnTo>
                  <a:pt x="31070" y="23010"/>
                </a:lnTo>
                <a:lnTo>
                  <a:pt x="31070" y="23060"/>
                </a:lnTo>
                <a:lnTo>
                  <a:pt x="31050" y="23210"/>
                </a:lnTo>
                <a:lnTo>
                  <a:pt x="31010" y="23420"/>
                </a:lnTo>
                <a:lnTo>
                  <a:pt x="31010" y="23460"/>
                </a:lnTo>
                <a:lnTo>
                  <a:pt x="31020" y="23480"/>
                </a:lnTo>
                <a:lnTo>
                  <a:pt x="31040" y="23490"/>
                </a:lnTo>
                <a:lnTo>
                  <a:pt x="31080" y="23510"/>
                </a:lnTo>
                <a:lnTo>
                  <a:pt x="31100" y="23530"/>
                </a:lnTo>
                <a:lnTo>
                  <a:pt x="31130" y="23560"/>
                </a:lnTo>
                <a:lnTo>
                  <a:pt x="31130" y="23580"/>
                </a:lnTo>
                <a:lnTo>
                  <a:pt x="31130" y="23610"/>
                </a:lnTo>
                <a:lnTo>
                  <a:pt x="31120" y="23630"/>
                </a:lnTo>
                <a:lnTo>
                  <a:pt x="31110" y="23640"/>
                </a:lnTo>
                <a:lnTo>
                  <a:pt x="31050" y="23680"/>
                </a:lnTo>
                <a:lnTo>
                  <a:pt x="31030" y="23700"/>
                </a:lnTo>
                <a:lnTo>
                  <a:pt x="31010" y="23730"/>
                </a:lnTo>
                <a:lnTo>
                  <a:pt x="31010" y="23760"/>
                </a:lnTo>
                <a:lnTo>
                  <a:pt x="31010" y="23780"/>
                </a:lnTo>
                <a:lnTo>
                  <a:pt x="31080" y="23850"/>
                </a:lnTo>
                <a:lnTo>
                  <a:pt x="31090" y="23870"/>
                </a:lnTo>
                <a:lnTo>
                  <a:pt x="31100" y="23890"/>
                </a:lnTo>
                <a:lnTo>
                  <a:pt x="31160" y="24100"/>
                </a:lnTo>
                <a:lnTo>
                  <a:pt x="31160" y="24150"/>
                </a:lnTo>
                <a:lnTo>
                  <a:pt x="31150" y="24200"/>
                </a:lnTo>
                <a:lnTo>
                  <a:pt x="31140" y="24230"/>
                </a:lnTo>
                <a:lnTo>
                  <a:pt x="31130" y="24270"/>
                </a:lnTo>
                <a:lnTo>
                  <a:pt x="31130" y="24310"/>
                </a:lnTo>
                <a:lnTo>
                  <a:pt x="31130" y="24330"/>
                </a:lnTo>
                <a:lnTo>
                  <a:pt x="31140" y="24350"/>
                </a:lnTo>
                <a:lnTo>
                  <a:pt x="31160" y="24370"/>
                </a:lnTo>
                <a:lnTo>
                  <a:pt x="31170" y="24380"/>
                </a:lnTo>
                <a:lnTo>
                  <a:pt x="31200" y="24410"/>
                </a:lnTo>
                <a:lnTo>
                  <a:pt x="31300" y="24450"/>
                </a:lnTo>
                <a:lnTo>
                  <a:pt x="31320" y="24460"/>
                </a:lnTo>
                <a:lnTo>
                  <a:pt x="31340" y="24470"/>
                </a:lnTo>
                <a:lnTo>
                  <a:pt x="31380" y="24520"/>
                </a:lnTo>
                <a:lnTo>
                  <a:pt x="31390" y="24530"/>
                </a:lnTo>
                <a:lnTo>
                  <a:pt x="31410" y="24540"/>
                </a:lnTo>
                <a:lnTo>
                  <a:pt x="31470" y="24570"/>
                </a:lnTo>
                <a:lnTo>
                  <a:pt x="31490" y="24580"/>
                </a:lnTo>
                <a:lnTo>
                  <a:pt x="31510" y="24590"/>
                </a:lnTo>
                <a:lnTo>
                  <a:pt x="31530" y="24620"/>
                </a:lnTo>
                <a:lnTo>
                  <a:pt x="31560" y="24650"/>
                </a:lnTo>
                <a:lnTo>
                  <a:pt x="31580" y="24660"/>
                </a:lnTo>
                <a:lnTo>
                  <a:pt x="31610" y="24670"/>
                </a:lnTo>
                <a:lnTo>
                  <a:pt x="31650" y="24670"/>
                </a:lnTo>
                <a:lnTo>
                  <a:pt x="31680" y="24670"/>
                </a:lnTo>
                <a:lnTo>
                  <a:pt x="31710" y="24660"/>
                </a:lnTo>
                <a:lnTo>
                  <a:pt x="31730" y="24650"/>
                </a:lnTo>
                <a:lnTo>
                  <a:pt x="31920" y="24550"/>
                </a:lnTo>
                <a:lnTo>
                  <a:pt x="31940" y="24540"/>
                </a:lnTo>
                <a:lnTo>
                  <a:pt x="31960" y="24540"/>
                </a:lnTo>
                <a:lnTo>
                  <a:pt x="32070" y="24540"/>
                </a:lnTo>
                <a:lnTo>
                  <a:pt x="32150" y="24530"/>
                </a:lnTo>
                <a:lnTo>
                  <a:pt x="32300" y="24500"/>
                </a:lnTo>
                <a:lnTo>
                  <a:pt x="32360" y="24470"/>
                </a:lnTo>
                <a:lnTo>
                  <a:pt x="32440" y="24450"/>
                </a:lnTo>
                <a:lnTo>
                  <a:pt x="32490" y="24430"/>
                </a:lnTo>
                <a:lnTo>
                  <a:pt x="32500" y="24420"/>
                </a:lnTo>
                <a:lnTo>
                  <a:pt x="32520" y="24400"/>
                </a:lnTo>
                <a:lnTo>
                  <a:pt x="32520" y="24380"/>
                </a:lnTo>
                <a:lnTo>
                  <a:pt x="32550" y="24270"/>
                </a:lnTo>
                <a:lnTo>
                  <a:pt x="32550" y="24240"/>
                </a:lnTo>
                <a:lnTo>
                  <a:pt x="32530" y="24170"/>
                </a:lnTo>
                <a:lnTo>
                  <a:pt x="32530" y="24150"/>
                </a:lnTo>
                <a:lnTo>
                  <a:pt x="32540" y="24130"/>
                </a:lnTo>
                <a:lnTo>
                  <a:pt x="32540" y="24100"/>
                </a:lnTo>
                <a:lnTo>
                  <a:pt x="32540" y="24080"/>
                </a:lnTo>
                <a:lnTo>
                  <a:pt x="32530" y="24060"/>
                </a:lnTo>
                <a:lnTo>
                  <a:pt x="32520" y="24050"/>
                </a:lnTo>
                <a:lnTo>
                  <a:pt x="32500" y="24040"/>
                </a:lnTo>
                <a:lnTo>
                  <a:pt x="32450" y="24020"/>
                </a:lnTo>
                <a:lnTo>
                  <a:pt x="32440" y="24010"/>
                </a:lnTo>
                <a:lnTo>
                  <a:pt x="32420" y="24000"/>
                </a:lnTo>
                <a:lnTo>
                  <a:pt x="32410" y="23980"/>
                </a:lnTo>
                <a:lnTo>
                  <a:pt x="32410" y="23960"/>
                </a:lnTo>
                <a:lnTo>
                  <a:pt x="32420" y="23940"/>
                </a:lnTo>
                <a:lnTo>
                  <a:pt x="32420" y="23920"/>
                </a:lnTo>
                <a:lnTo>
                  <a:pt x="32470" y="23850"/>
                </a:lnTo>
                <a:lnTo>
                  <a:pt x="32500" y="23760"/>
                </a:lnTo>
                <a:lnTo>
                  <a:pt x="32510" y="23720"/>
                </a:lnTo>
                <a:lnTo>
                  <a:pt x="32510" y="23670"/>
                </a:lnTo>
                <a:lnTo>
                  <a:pt x="32510" y="23640"/>
                </a:lnTo>
                <a:lnTo>
                  <a:pt x="32510" y="23590"/>
                </a:lnTo>
                <a:lnTo>
                  <a:pt x="32500" y="23570"/>
                </a:lnTo>
                <a:lnTo>
                  <a:pt x="32480" y="23530"/>
                </a:lnTo>
                <a:lnTo>
                  <a:pt x="32460" y="23490"/>
                </a:lnTo>
                <a:lnTo>
                  <a:pt x="32350" y="23400"/>
                </a:lnTo>
                <a:lnTo>
                  <a:pt x="32340" y="23380"/>
                </a:lnTo>
                <a:lnTo>
                  <a:pt x="32330" y="23370"/>
                </a:lnTo>
                <a:lnTo>
                  <a:pt x="32320" y="23350"/>
                </a:lnTo>
                <a:lnTo>
                  <a:pt x="32310" y="23300"/>
                </a:lnTo>
                <a:lnTo>
                  <a:pt x="32300" y="23190"/>
                </a:lnTo>
                <a:lnTo>
                  <a:pt x="32310" y="23110"/>
                </a:lnTo>
                <a:lnTo>
                  <a:pt x="32330" y="23020"/>
                </a:lnTo>
                <a:lnTo>
                  <a:pt x="32390" y="22850"/>
                </a:lnTo>
                <a:lnTo>
                  <a:pt x="32420" y="22790"/>
                </a:lnTo>
                <a:lnTo>
                  <a:pt x="32430" y="22780"/>
                </a:lnTo>
                <a:lnTo>
                  <a:pt x="32450" y="22760"/>
                </a:lnTo>
                <a:lnTo>
                  <a:pt x="32460" y="22750"/>
                </a:lnTo>
                <a:lnTo>
                  <a:pt x="32480" y="22740"/>
                </a:lnTo>
                <a:lnTo>
                  <a:pt x="32580" y="22700"/>
                </a:lnTo>
                <a:lnTo>
                  <a:pt x="32600" y="22690"/>
                </a:lnTo>
                <a:lnTo>
                  <a:pt x="32740" y="22670"/>
                </a:lnTo>
                <a:lnTo>
                  <a:pt x="32760" y="22660"/>
                </a:lnTo>
                <a:lnTo>
                  <a:pt x="32780" y="22650"/>
                </a:lnTo>
                <a:lnTo>
                  <a:pt x="32810" y="22590"/>
                </a:lnTo>
                <a:lnTo>
                  <a:pt x="32830" y="22550"/>
                </a:lnTo>
                <a:lnTo>
                  <a:pt x="32860" y="22520"/>
                </a:lnTo>
                <a:lnTo>
                  <a:pt x="32860" y="22500"/>
                </a:lnTo>
                <a:lnTo>
                  <a:pt x="32870" y="22470"/>
                </a:lnTo>
                <a:lnTo>
                  <a:pt x="32870" y="22450"/>
                </a:lnTo>
                <a:lnTo>
                  <a:pt x="32860" y="22400"/>
                </a:lnTo>
                <a:lnTo>
                  <a:pt x="32850" y="22380"/>
                </a:lnTo>
                <a:lnTo>
                  <a:pt x="32840" y="22360"/>
                </a:lnTo>
                <a:lnTo>
                  <a:pt x="32800" y="22320"/>
                </a:lnTo>
                <a:lnTo>
                  <a:pt x="32800" y="22300"/>
                </a:lnTo>
                <a:lnTo>
                  <a:pt x="32790" y="22270"/>
                </a:lnTo>
                <a:lnTo>
                  <a:pt x="32790" y="22220"/>
                </a:lnTo>
                <a:lnTo>
                  <a:pt x="32790" y="22200"/>
                </a:lnTo>
                <a:lnTo>
                  <a:pt x="32780" y="22180"/>
                </a:lnTo>
                <a:lnTo>
                  <a:pt x="32770" y="22160"/>
                </a:lnTo>
                <a:lnTo>
                  <a:pt x="32770" y="22140"/>
                </a:lnTo>
                <a:lnTo>
                  <a:pt x="32760" y="22120"/>
                </a:lnTo>
                <a:lnTo>
                  <a:pt x="32770" y="22090"/>
                </a:lnTo>
                <a:lnTo>
                  <a:pt x="32780" y="22070"/>
                </a:lnTo>
                <a:lnTo>
                  <a:pt x="32810" y="22040"/>
                </a:lnTo>
                <a:lnTo>
                  <a:pt x="32820" y="22030"/>
                </a:lnTo>
                <a:lnTo>
                  <a:pt x="32830" y="22020"/>
                </a:lnTo>
                <a:lnTo>
                  <a:pt x="32900" y="21960"/>
                </a:lnTo>
                <a:lnTo>
                  <a:pt x="32910" y="21950"/>
                </a:lnTo>
                <a:lnTo>
                  <a:pt x="32940" y="21920"/>
                </a:lnTo>
                <a:lnTo>
                  <a:pt x="32960" y="21910"/>
                </a:lnTo>
                <a:lnTo>
                  <a:pt x="32990" y="21890"/>
                </a:lnTo>
                <a:lnTo>
                  <a:pt x="33000" y="21870"/>
                </a:lnTo>
                <a:lnTo>
                  <a:pt x="33010" y="21850"/>
                </a:lnTo>
                <a:lnTo>
                  <a:pt x="33010" y="21830"/>
                </a:lnTo>
                <a:lnTo>
                  <a:pt x="33000" y="21780"/>
                </a:lnTo>
                <a:lnTo>
                  <a:pt x="33000" y="21760"/>
                </a:lnTo>
                <a:lnTo>
                  <a:pt x="33000" y="21740"/>
                </a:lnTo>
                <a:lnTo>
                  <a:pt x="33010" y="21720"/>
                </a:lnTo>
                <a:lnTo>
                  <a:pt x="33030" y="21680"/>
                </a:lnTo>
                <a:lnTo>
                  <a:pt x="33040" y="21660"/>
                </a:lnTo>
                <a:lnTo>
                  <a:pt x="33060" y="21650"/>
                </a:lnTo>
                <a:lnTo>
                  <a:pt x="33070" y="21640"/>
                </a:lnTo>
                <a:lnTo>
                  <a:pt x="33090" y="21630"/>
                </a:lnTo>
                <a:lnTo>
                  <a:pt x="33240" y="21580"/>
                </a:lnTo>
                <a:lnTo>
                  <a:pt x="33300" y="21550"/>
                </a:lnTo>
                <a:lnTo>
                  <a:pt x="33370" y="21510"/>
                </a:lnTo>
                <a:lnTo>
                  <a:pt x="33550" y="21790"/>
                </a:lnTo>
                <a:lnTo>
                  <a:pt x="33580" y="21870"/>
                </a:lnTo>
                <a:lnTo>
                  <a:pt x="33580" y="21950"/>
                </a:lnTo>
                <a:lnTo>
                  <a:pt x="33530" y="22020"/>
                </a:lnTo>
                <a:lnTo>
                  <a:pt x="33410" y="22050"/>
                </a:lnTo>
                <a:lnTo>
                  <a:pt x="33340" y="22080"/>
                </a:lnTo>
                <a:lnTo>
                  <a:pt x="33300" y="22160"/>
                </a:lnTo>
                <a:lnTo>
                  <a:pt x="33300" y="22240"/>
                </a:lnTo>
                <a:lnTo>
                  <a:pt x="33350" y="22310"/>
                </a:lnTo>
                <a:lnTo>
                  <a:pt x="33310" y="22420"/>
                </a:lnTo>
                <a:lnTo>
                  <a:pt x="33320" y="22520"/>
                </a:lnTo>
                <a:lnTo>
                  <a:pt x="33360" y="22610"/>
                </a:lnTo>
                <a:lnTo>
                  <a:pt x="33380" y="22710"/>
                </a:lnTo>
                <a:lnTo>
                  <a:pt x="33380" y="23100"/>
                </a:lnTo>
                <a:lnTo>
                  <a:pt x="33430" y="23200"/>
                </a:lnTo>
                <a:lnTo>
                  <a:pt x="33580" y="23210"/>
                </a:lnTo>
                <a:lnTo>
                  <a:pt x="33690" y="23210"/>
                </a:lnTo>
                <a:lnTo>
                  <a:pt x="33740" y="23210"/>
                </a:lnTo>
                <a:lnTo>
                  <a:pt x="33980" y="23120"/>
                </a:lnTo>
                <a:lnTo>
                  <a:pt x="34030" y="23110"/>
                </a:lnTo>
                <a:lnTo>
                  <a:pt x="34040" y="23100"/>
                </a:lnTo>
                <a:lnTo>
                  <a:pt x="34070" y="23080"/>
                </a:lnTo>
                <a:lnTo>
                  <a:pt x="34290" y="22900"/>
                </a:lnTo>
                <a:lnTo>
                  <a:pt x="34300" y="22890"/>
                </a:lnTo>
                <a:lnTo>
                  <a:pt x="34320" y="22850"/>
                </a:lnTo>
                <a:lnTo>
                  <a:pt x="34350" y="22710"/>
                </a:lnTo>
                <a:lnTo>
                  <a:pt x="34360" y="22690"/>
                </a:lnTo>
                <a:lnTo>
                  <a:pt x="34380" y="22670"/>
                </a:lnTo>
                <a:lnTo>
                  <a:pt x="34420" y="22640"/>
                </a:lnTo>
                <a:lnTo>
                  <a:pt x="34430" y="22620"/>
                </a:lnTo>
                <a:lnTo>
                  <a:pt x="34440" y="22590"/>
                </a:lnTo>
                <a:lnTo>
                  <a:pt x="34430" y="22520"/>
                </a:lnTo>
                <a:lnTo>
                  <a:pt x="34440" y="22460"/>
                </a:lnTo>
                <a:lnTo>
                  <a:pt x="34440" y="22410"/>
                </a:lnTo>
                <a:lnTo>
                  <a:pt x="34450" y="22390"/>
                </a:lnTo>
                <a:lnTo>
                  <a:pt x="34460" y="22370"/>
                </a:lnTo>
                <a:lnTo>
                  <a:pt x="34510" y="22290"/>
                </a:lnTo>
                <a:lnTo>
                  <a:pt x="34540" y="22260"/>
                </a:lnTo>
                <a:lnTo>
                  <a:pt x="34590" y="22230"/>
                </a:lnTo>
                <a:lnTo>
                  <a:pt x="34630" y="22220"/>
                </a:lnTo>
                <a:lnTo>
                  <a:pt x="34660" y="22210"/>
                </a:lnTo>
                <a:lnTo>
                  <a:pt x="34690" y="22210"/>
                </a:lnTo>
                <a:lnTo>
                  <a:pt x="34720" y="22210"/>
                </a:lnTo>
                <a:lnTo>
                  <a:pt x="34780" y="22220"/>
                </a:lnTo>
                <a:lnTo>
                  <a:pt x="34810" y="22220"/>
                </a:lnTo>
                <a:lnTo>
                  <a:pt x="34860" y="22220"/>
                </a:lnTo>
                <a:lnTo>
                  <a:pt x="34890" y="22220"/>
                </a:lnTo>
                <a:lnTo>
                  <a:pt x="34970" y="22260"/>
                </a:lnTo>
                <a:lnTo>
                  <a:pt x="35170" y="22420"/>
                </a:lnTo>
                <a:lnTo>
                  <a:pt x="35160" y="22510"/>
                </a:lnTo>
                <a:lnTo>
                  <a:pt x="35170" y="22560"/>
                </a:lnTo>
                <a:lnTo>
                  <a:pt x="35200" y="22620"/>
                </a:lnTo>
                <a:lnTo>
                  <a:pt x="35240" y="22710"/>
                </a:lnTo>
                <a:lnTo>
                  <a:pt x="35260" y="22790"/>
                </a:lnTo>
                <a:lnTo>
                  <a:pt x="35290" y="23040"/>
                </a:lnTo>
                <a:lnTo>
                  <a:pt x="35290" y="23090"/>
                </a:lnTo>
                <a:lnTo>
                  <a:pt x="35290" y="23110"/>
                </a:lnTo>
                <a:lnTo>
                  <a:pt x="35260" y="23180"/>
                </a:lnTo>
                <a:lnTo>
                  <a:pt x="35190" y="23400"/>
                </a:lnTo>
                <a:lnTo>
                  <a:pt x="35170" y="23590"/>
                </a:lnTo>
                <a:lnTo>
                  <a:pt x="35180" y="23650"/>
                </a:lnTo>
                <a:lnTo>
                  <a:pt x="35190" y="23680"/>
                </a:lnTo>
                <a:lnTo>
                  <a:pt x="35250" y="23710"/>
                </a:lnTo>
                <a:lnTo>
                  <a:pt x="35270" y="23730"/>
                </a:lnTo>
                <a:lnTo>
                  <a:pt x="35290" y="23750"/>
                </a:lnTo>
                <a:lnTo>
                  <a:pt x="35320" y="23810"/>
                </a:lnTo>
                <a:lnTo>
                  <a:pt x="35340" y="23830"/>
                </a:lnTo>
                <a:lnTo>
                  <a:pt x="35360" y="23850"/>
                </a:lnTo>
                <a:lnTo>
                  <a:pt x="35410" y="23860"/>
                </a:lnTo>
                <a:lnTo>
                  <a:pt x="35460" y="23900"/>
                </a:lnTo>
                <a:lnTo>
                  <a:pt x="35480" y="23910"/>
                </a:lnTo>
                <a:lnTo>
                  <a:pt x="35500" y="23920"/>
                </a:lnTo>
                <a:lnTo>
                  <a:pt x="35550" y="23920"/>
                </a:lnTo>
                <a:lnTo>
                  <a:pt x="35580" y="23920"/>
                </a:lnTo>
                <a:lnTo>
                  <a:pt x="35600" y="23920"/>
                </a:lnTo>
                <a:lnTo>
                  <a:pt x="35630" y="23930"/>
                </a:lnTo>
                <a:lnTo>
                  <a:pt x="35650" y="23940"/>
                </a:lnTo>
                <a:lnTo>
                  <a:pt x="35680" y="23960"/>
                </a:lnTo>
                <a:lnTo>
                  <a:pt x="35710" y="23990"/>
                </a:lnTo>
                <a:lnTo>
                  <a:pt x="35740" y="24010"/>
                </a:lnTo>
                <a:lnTo>
                  <a:pt x="35770" y="24010"/>
                </a:lnTo>
                <a:lnTo>
                  <a:pt x="35820" y="24010"/>
                </a:lnTo>
                <a:lnTo>
                  <a:pt x="35840" y="24010"/>
                </a:lnTo>
                <a:lnTo>
                  <a:pt x="35870" y="24010"/>
                </a:lnTo>
                <a:lnTo>
                  <a:pt x="35910" y="24020"/>
                </a:lnTo>
                <a:lnTo>
                  <a:pt x="35930" y="24040"/>
                </a:lnTo>
                <a:lnTo>
                  <a:pt x="35960" y="24060"/>
                </a:lnTo>
                <a:lnTo>
                  <a:pt x="36090" y="24130"/>
                </a:lnTo>
                <a:lnTo>
                  <a:pt x="36110" y="24140"/>
                </a:lnTo>
                <a:lnTo>
                  <a:pt x="36120" y="24140"/>
                </a:lnTo>
                <a:lnTo>
                  <a:pt x="36140" y="24130"/>
                </a:lnTo>
                <a:lnTo>
                  <a:pt x="36190" y="24060"/>
                </a:lnTo>
                <a:lnTo>
                  <a:pt x="36270" y="23980"/>
                </a:lnTo>
                <a:lnTo>
                  <a:pt x="36290" y="23960"/>
                </a:lnTo>
                <a:lnTo>
                  <a:pt x="36300" y="23940"/>
                </a:lnTo>
                <a:lnTo>
                  <a:pt x="36310" y="23870"/>
                </a:lnTo>
                <a:lnTo>
                  <a:pt x="36320" y="23850"/>
                </a:lnTo>
                <a:lnTo>
                  <a:pt x="36330" y="23830"/>
                </a:lnTo>
                <a:lnTo>
                  <a:pt x="36350" y="23800"/>
                </a:lnTo>
                <a:lnTo>
                  <a:pt x="36370" y="23790"/>
                </a:lnTo>
                <a:lnTo>
                  <a:pt x="36400" y="23760"/>
                </a:lnTo>
                <a:lnTo>
                  <a:pt x="36430" y="23740"/>
                </a:lnTo>
                <a:lnTo>
                  <a:pt x="36450" y="23730"/>
                </a:lnTo>
                <a:lnTo>
                  <a:pt x="36470" y="23720"/>
                </a:lnTo>
                <a:lnTo>
                  <a:pt x="36610" y="23730"/>
                </a:lnTo>
                <a:lnTo>
                  <a:pt x="36660" y="23750"/>
                </a:lnTo>
                <a:lnTo>
                  <a:pt x="36690" y="23760"/>
                </a:lnTo>
                <a:lnTo>
                  <a:pt x="36700" y="23780"/>
                </a:lnTo>
                <a:lnTo>
                  <a:pt x="36720" y="23820"/>
                </a:lnTo>
                <a:lnTo>
                  <a:pt x="36720" y="23850"/>
                </a:lnTo>
                <a:lnTo>
                  <a:pt x="36720" y="23900"/>
                </a:lnTo>
                <a:lnTo>
                  <a:pt x="36700" y="24000"/>
                </a:lnTo>
                <a:lnTo>
                  <a:pt x="36710" y="24060"/>
                </a:lnTo>
                <a:lnTo>
                  <a:pt x="36730" y="24100"/>
                </a:lnTo>
                <a:lnTo>
                  <a:pt x="36750" y="24210"/>
                </a:lnTo>
                <a:lnTo>
                  <a:pt x="36770" y="24250"/>
                </a:lnTo>
                <a:lnTo>
                  <a:pt x="36990" y="24600"/>
                </a:lnTo>
                <a:lnTo>
                  <a:pt x="36970" y="25280"/>
                </a:lnTo>
                <a:lnTo>
                  <a:pt x="36970" y="25370"/>
                </a:lnTo>
                <a:lnTo>
                  <a:pt x="36980" y="25390"/>
                </a:lnTo>
                <a:lnTo>
                  <a:pt x="37000" y="25410"/>
                </a:lnTo>
                <a:lnTo>
                  <a:pt x="37020" y="25440"/>
                </a:lnTo>
                <a:lnTo>
                  <a:pt x="37020" y="25470"/>
                </a:lnTo>
                <a:lnTo>
                  <a:pt x="37020" y="25510"/>
                </a:lnTo>
                <a:lnTo>
                  <a:pt x="37010" y="25530"/>
                </a:lnTo>
                <a:lnTo>
                  <a:pt x="36990" y="25550"/>
                </a:lnTo>
                <a:lnTo>
                  <a:pt x="36970" y="25580"/>
                </a:lnTo>
                <a:lnTo>
                  <a:pt x="36880" y="25640"/>
                </a:lnTo>
                <a:lnTo>
                  <a:pt x="36870" y="25660"/>
                </a:lnTo>
                <a:lnTo>
                  <a:pt x="36760" y="25860"/>
                </a:lnTo>
                <a:lnTo>
                  <a:pt x="36750" y="25890"/>
                </a:lnTo>
                <a:lnTo>
                  <a:pt x="36760" y="25920"/>
                </a:lnTo>
                <a:lnTo>
                  <a:pt x="36770" y="25970"/>
                </a:lnTo>
                <a:lnTo>
                  <a:pt x="36780" y="26140"/>
                </a:lnTo>
                <a:lnTo>
                  <a:pt x="36770" y="26260"/>
                </a:lnTo>
                <a:lnTo>
                  <a:pt x="36760" y="26300"/>
                </a:lnTo>
                <a:lnTo>
                  <a:pt x="36700" y="26460"/>
                </a:lnTo>
                <a:lnTo>
                  <a:pt x="36700" y="26490"/>
                </a:lnTo>
                <a:lnTo>
                  <a:pt x="36710" y="26530"/>
                </a:lnTo>
                <a:lnTo>
                  <a:pt x="36720" y="26560"/>
                </a:lnTo>
                <a:lnTo>
                  <a:pt x="36740" y="26640"/>
                </a:lnTo>
                <a:lnTo>
                  <a:pt x="36760" y="26670"/>
                </a:lnTo>
                <a:lnTo>
                  <a:pt x="36770" y="26680"/>
                </a:lnTo>
                <a:lnTo>
                  <a:pt x="36890" y="26710"/>
                </a:lnTo>
                <a:lnTo>
                  <a:pt x="36910" y="26710"/>
                </a:lnTo>
                <a:lnTo>
                  <a:pt x="36930" y="26720"/>
                </a:lnTo>
                <a:lnTo>
                  <a:pt x="36950" y="26740"/>
                </a:lnTo>
                <a:lnTo>
                  <a:pt x="36990" y="26790"/>
                </a:lnTo>
                <a:lnTo>
                  <a:pt x="37050" y="26860"/>
                </a:lnTo>
                <a:lnTo>
                  <a:pt x="37080" y="26890"/>
                </a:lnTo>
                <a:lnTo>
                  <a:pt x="37110" y="26910"/>
                </a:lnTo>
                <a:lnTo>
                  <a:pt x="37160" y="26930"/>
                </a:lnTo>
                <a:lnTo>
                  <a:pt x="37080" y="27070"/>
                </a:lnTo>
                <a:lnTo>
                  <a:pt x="37060" y="27170"/>
                </a:lnTo>
                <a:lnTo>
                  <a:pt x="37060" y="27320"/>
                </a:lnTo>
                <a:lnTo>
                  <a:pt x="37050" y="27350"/>
                </a:lnTo>
                <a:lnTo>
                  <a:pt x="37040" y="27390"/>
                </a:lnTo>
                <a:lnTo>
                  <a:pt x="37010" y="27450"/>
                </a:lnTo>
                <a:lnTo>
                  <a:pt x="36990" y="27480"/>
                </a:lnTo>
                <a:lnTo>
                  <a:pt x="36960" y="27500"/>
                </a:lnTo>
                <a:lnTo>
                  <a:pt x="36890" y="27540"/>
                </a:lnTo>
                <a:lnTo>
                  <a:pt x="36870" y="27570"/>
                </a:lnTo>
                <a:lnTo>
                  <a:pt x="36860" y="27610"/>
                </a:lnTo>
                <a:lnTo>
                  <a:pt x="36860" y="27700"/>
                </a:lnTo>
                <a:lnTo>
                  <a:pt x="36870" y="27780"/>
                </a:lnTo>
                <a:lnTo>
                  <a:pt x="36880" y="27820"/>
                </a:lnTo>
                <a:lnTo>
                  <a:pt x="36880" y="27870"/>
                </a:lnTo>
                <a:lnTo>
                  <a:pt x="36860" y="27950"/>
                </a:lnTo>
                <a:lnTo>
                  <a:pt x="36770" y="28070"/>
                </a:lnTo>
                <a:lnTo>
                  <a:pt x="36700" y="28260"/>
                </a:lnTo>
                <a:lnTo>
                  <a:pt x="36680" y="28300"/>
                </a:lnTo>
                <a:lnTo>
                  <a:pt x="36650" y="28320"/>
                </a:lnTo>
                <a:lnTo>
                  <a:pt x="36630" y="28330"/>
                </a:lnTo>
                <a:lnTo>
                  <a:pt x="36610" y="28340"/>
                </a:lnTo>
                <a:lnTo>
                  <a:pt x="36600" y="28350"/>
                </a:lnTo>
                <a:lnTo>
                  <a:pt x="36580" y="28390"/>
                </a:lnTo>
                <a:lnTo>
                  <a:pt x="36570" y="28420"/>
                </a:lnTo>
                <a:lnTo>
                  <a:pt x="36570" y="28470"/>
                </a:lnTo>
                <a:lnTo>
                  <a:pt x="36560" y="28570"/>
                </a:lnTo>
                <a:lnTo>
                  <a:pt x="36570" y="28660"/>
                </a:lnTo>
                <a:lnTo>
                  <a:pt x="36580" y="28690"/>
                </a:lnTo>
                <a:lnTo>
                  <a:pt x="36600" y="28750"/>
                </a:lnTo>
                <a:lnTo>
                  <a:pt x="36600" y="28770"/>
                </a:lnTo>
                <a:lnTo>
                  <a:pt x="36620" y="28870"/>
                </a:lnTo>
                <a:lnTo>
                  <a:pt x="36610" y="28910"/>
                </a:lnTo>
                <a:lnTo>
                  <a:pt x="36600" y="28950"/>
                </a:lnTo>
                <a:lnTo>
                  <a:pt x="36570" y="29020"/>
                </a:lnTo>
                <a:lnTo>
                  <a:pt x="36540" y="29060"/>
                </a:lnTo>
                <a:lnTo>
                  <a:pt x="36520" y="29080"/>
                </a:lnTo>
                <a:lnTo>
                  <a:pt x="36460" y="29130"/>
                </a:lnTo>
                <a:lnTo>
                  <a:pt x="36440" y="29140"/>
                </a:lnTo>
                <a:lnTo>
                  <a:pt x="36390" y="29150"/>
                </a:lnTo>
                <a:lnTo>
                  <a:pt x="36210" y="29160"/>
                </a:lnTo>
                <a:lnTo>
                  <a:pt x="36180" y="29170"/>
                </a:lnTo>
                <a:lnTo>
                  <a:pt x="36160" y="29170"/>
                </a:lnTo>
                <a:lnTo>
                  <a:pt x="36150" y="29180"/>
                </a:lnTo>
                <a:lnTo>
                  <a:pt x="36130" y="29200"/>
                </a:lnTo>
                <a:lnTo>
                  <a:pt x="36120" y="29220"/>
                </a:lnTo>
                <a:lnTo>
                  <a:pt x="36100" y="29280"/>
                </a:lnTo>
                <a:lnTo>
                  <a:pt x="36080" y="29290"/>
                </a:lnTo>
                <a:lnTo>
                  <a:pt x="36070" y="29310"/>
                </a:lnTo>
                <a:lnTo>
                  <a:pt x="36050" y="29320"/>
                </a:lnTo>
                <a:lnTo>
                  <a:pt x="36040" y="29330"/>
                </a:lnTo>
                <a:lnTo>
                  <a:pt x="36010" y="29340"/>
                </a:lnTo>
                <a:lnTo>
                  <a:pt x="35960" y="29370"/>
                </a:lnTo>
                <a:lnTo>
                  <a:pt x="35910" y="29410"/>
                </a:lnTo>
                <a:lnTo>
                  <a:pt x="35770" y="29490"/>
                </a:lnTo>
                <a:lnTo>
                  <a:pt x="35710" y="29510"/>
                </a:lnTo>
                <a:lnTo>
                  <a:pt x="35630" y="29520"/>
                </a:lnTo>
                <a:lnTo>
                  <a:pt x="35580" y="29520"/>
                </a:lnTo>
                <a:lnTo>
                  <a:pt x="35560" y="29520"/>
                </a:lnTo>
                <a:lnTo>
                  <a:pt x="35480" y="29480"/>
                </a:lnTo>
                <a:lnTo>
                  <a:pt x="35430" y="29470"/>
                </a:lnTo>
                <a:lnTo>
                  <a:pt x="35410" y="29470"/>
                </a:lnTo>
                <a:lnTo>
                  <a:pt x="35380" y="29470"/>
                </a:lnTo>
                <a:lnTo>
                  <a:pt x="35300" y="29490"/>
                </a:lnTo>
                <a:lnTo>
                  <a:pt x="35270" y="29490"/>
                </a:lnTo>
                <a:lnTo>
                  <a:pt x="35250" y="29490"/>
                </a:lnTo>
                <a:lnTo>
                  <a:pt x="35200" y="29480"/>
                </a:lnTo>
                <a:lnTo>
                  <a:pt x="35180" y="29470"/>
                </a:lnTo>
                <a:lnTo>
                  <a:pt x="35130" y="29460"/>
                </a:lnTo>
                <a:lnTo>
                  <a:pt x="35110" y="29460"/>
                </a:lnTo>
                <a:lnTo>
                  <a:pt x="35100" y="29470"/>
                </a:lnTo>
                <a:lnTo>
                  <a:pt x="35090" y="29480"/>
                </a:lnTo>
                <a:lnTo>
                  <a:pt x="35060" y="29500"/>
                </a:lnTo>
                <a:lnTo>
                  <a:pt x="35040" y="29540"/>
                </a:lnTo>
                <a:lnTo>
                  <a:pt x="35020" y="29580"/>
                </a:lnTo>
                <a:lnTo>
                  <a:pt x="35020" y="29620"/>
                </a:lnTo>
                <a:lnTo>
                  <a:pt x="35020" y="29680"/>
                </a:lnTo>
                <a:lnTo>
                  <a:pt x="35070" y="29840"/>
                </a:lnTo>
                <a:lnTo>
                  <a:pt x="35090" y="29860"/>
                </a:lnTo>
                <a:lnTo>
                  <a:pt x="35110" y="29880"/>
                </a:lnTo>
                <a:lnTo>
                  <a:pt x="35140" y="29910"/>
                </a:lnTo>
                <a:lnTo>
                  <a:pt x="35150" y="29920"/>
                </a:lnTo>
                <a:lnTo>
                  <a:pt x="35160" y="29940"/>
                </a:lnTo>
                <a:lnTo>
                  <a:pt x="35170" y="29980"/>
                </a:lnTo>
                <a:lnTo>
                  <a:pt x="35180" y="30030"/>
                </a:lnTo>
                <a:lnTo>
                  <a:pt x="35170" y="30140"/>
                </a:lnTo>
                <a:lnTo>
                  <a:pt x="35160" y="30240"/>
                </a:lnTo>
                <a:lnTo>
                  <a:pt x="35150" y="30280"/>
                </a:lnTo>
                <a:lnTo>
                  <a:pt x="35140" y="30340"/>
                </a:lnTo>
                <a:lnTo>
                  <a:pt x="35140" y="30440"/>
                </a:lnTo>
                <a:lnTo>
                  <a:pt x="35140" y="30460"/>
                </a:lnTo>
                <a:lnTo>
                  <a:pt x="35080" y="30690"/>
                </a:lnTo>
                <a:lnTo>
                  <a:pt x="35080" y="30780"/>
                </a:lnTo>
                <a:lnTo>
                  <a:pt x="35100" y="31010"/>
                </a:lnTo>
                <a:lnTo>
                  <a:pt x="35120" y="31080"/>
                </a:lnTo>
                <a:lnTo>
                  <a:pt x="35160" y="31150"/>
                </a:lnTo>
                <a:lnTo>
                  <a:pt x="35190" y="31170"/>
                </a:lnTo>
                <a:lnTo>
                  <a:pt x="35230" y="31200"/>
                </a:lnTo>
                <a:lnTo>
                  <a:pt x="35240" y="31230"/>
                </a:lnTo>
                <a:lnTo>
                  <a:pt x="35240" y="31280"/>
                </a:lnTo>
                <a:lnTo>
                  <a:pt x="35240" y="31390"/>
                </a:lnTo>
                <a:lnTo>
                  <a:pt x="35230" y="31430"/>
                </a:lnTo>
                <a:lnTo>
                  <a:pt x="35220" y="31460"/>
                </a:lnTo>
                <a:lnTo>
                  <a:pt x="35190" y="31500"/>
                </a:lnTo>
                <a:lnTo>
                  <a:pt x="35160" y="31590"/>
                </a:lnTo>
                <a:lnTo>
                  <a:pt x="35160" y="31610"/>
                </a:lnTo>
                <a:lnTo>
                  <a:pt x="35150" y="31660"/>
                </a:lnTo>
                <a:lnTo>
                  <a:pt x="35150" y="31690"/>
                </a:lnTo>
                <a:lnTo>
                  <a:pt x="35250" y="32260"/>
                </a:lnTo>
                <a:lnTo>
                  <a:pt x="35270" y="32290"/>
                </a:lnTo>
                <a:lnTo>
                  <a:pt x="35310" y="32350"/>
                </a:lnTo>
                <a:lnTo>
                  <a:pt x="35340" y="32370"/>
                </a:lnTo>
                <a:lnTo>
                  <a:pt x="35370" y="32380"/>
                </a:lnTo>
                <a:lnTo>
                  <a:pt x="35410" y="32380"/>
                </a:lnTo>
                <a:lnTo>
                  <a:pt x="35440" y="32390"/>
                </a:lnTo>
                <a:lnTo>
                  <a:pt x="35460" y="32400"/>
                </a:lnTo>
                <a:lnTo>
                  <a:pt x="35480" y="32430"/>
                </a:lnTo>
                <a:lnTo>
                  <a:pt x="35500" y="32450"/>
                </a:lnTo>
                <a:lnTo>
                  <a:pt x="35500" y="32460"/>
                </a:lnTo>
                <a:lnTo>
                  <a:pt x="35510" y="32500"/>
                </a:lnTo>
                <a:lnTo>
                  <a:pt x="35510" y="32540"/>
                </a:lnTo>
                <a:lnTo>
                  <a:pt x="35490" y="32640"/>
                </a:lnTo>
                <a:lnTo>
                  <a:pt x="35480" y="32690"/>
                </a:lnTo>
                <a:lnTo>
                  <a:pt x="35480" y="32730"/>
                </a:lnTo>
                <a:lnTo>
                  <a:pt x="35480" y="32760"/>
                </a:lnTo>
                <a:lnTo>
                  <a:pt x="35540" y="32840"/>
                </a:lnTo>
                <a:lnTo>
                  <a:pt x="35560" y="32880"/>
                </a:lnTo>
                <a:lnTo>
                  <a:pt x="35570" y="32900"/>
                </a:lnTo>
                <a:lnTo>
                  <a:pt x="35570" y="32930"/>
                </a:lnTo>
                <a:lnTo>
                  <a:pt x="35540" y="33040"/>
                </a:lnTo>
                <a:lnTo>
                  <a:pt x="35560" y="33260"/>
                </a:lnTo>
                <a:lnTo>
                  <a:pt x="35590" y="33420"/>
                </a:lnTo>
                <a:lnTo>
                  <a:pt x="35590" y="33450"/>
                </a:lnTo>
                <a:lnTo>
                  <a:pt x="35600" y="33490"/>
                </a:lnTo>
                <a:lnTo>
                  <a:pt x="35620" y="33520"/>
                </a:lnTo>
                <a:lnTo>
                  <a:pt x="35690" y="33580"/>
                </a:lnTo>
                <a:lnTo>
                  <a:pt x="35760" y="33630"/>
                </a:lnTo>
                <a:lnTo>
                  <a:pt x="35790" y="33660"/>
                </a:lnTo>
                <a:lnTo>
                  <a:pt x="35810" y="33670"/>
                </a:lnTo>
                <a:lnTo>
                  <a:pt x="35820" y="33730"/>
                </a:lnTo>
                <a:lnTo>
                  <a:pt x="35820" y="33870"/>
                </a:lnTo>
                <a:lnTo>
                  <a:pt x="35820" y="34020"/>
                </a:lnTo>
                <a:lnTo>
                  <a:pt x="35820" y="34090"/>
                </a:lnTo>
                <a:lnTo>
                  <a:pt x="35840" y="34130"/>
                </a:lnTo>
                <a:lnTo>
                  <a:pt x="35840" y="34160"/>
                </a:lnTo>
                <a:lnTo>
                  <a:pt x="35830" y="34190"/>
                </a:lnTo>
                <a:lnTo>
                  <a:pt x="35800" y="34250"/>
                </a:lnTo>
                <a:lnTo>
                  <a:pt x="35780" y="34300"/>
                </a:lnTo>
                <a:lnTo>
                  <a:pt x="35750" y="34410"/>
                </a:lnTo>
                <a:lnTo>
                  <a:pt x="35730" y="34480"/>
                </a:lnTo>
                <a:lnTo>
                  <a:pt x="35720" y="34660"/>
                </a:lnTo>
                <a:lnTo>
                  <a:pt x="35720" y="34680"/>
                </a:lnTo>
                <a:lnTo>
                  <a:pt x="35720" y="34720"/>
                </a:lnTo>
                <a:lnTo>
                  <a:pt x="35710" y="34760"/>
                </a:lnTo>
                <a:lnTo>
                  <a:pt x="35670" y="34840"/>
                </a:lnTo>
                <a:lnTo>
                  <a:pt x="35620" y="34900"/>
                </a:lnTo>
                <a:lnTo>
                  <a:pt x="35610" y="34910"/>
                </a:lnTo>
                <a:lnTo>
                  <a:pt x="35590" y="34940"/>
                </a:lnTo>
                <a:lnTo>
                  <a:pt x="35550" y="35060"/>
                </a:lnTo>
                <a:lnTo>
                  <a:pt x="35520" y="35090"/>
                </a:lnTo>
                <a:lnTo>
                  <a:pt x="35500" y="35110"/>
                </a:lnTo>
                <a:lnTo>
                  <a:pt x="35430" y="35150"/>
                </a:lnTo>
                <a:lnTo>
                  <a:pt x="35360" y="35200"/>
                </a:lnTo>
                <a:lnTo>
                  <a:pt x="35350" y="35230"/>
                </a:lnTo>
                <a:lnTo>
                  <a:pt x="35340" y="35260"/>
                </a:lnTo>
                <a:lnTo>
                  <a:pt x="35350" y="35440"/>
                </a:lnTo>
                <a:lnTo>
                  <a:pt x="35360" y="35460"/>
                </a:lnTo>
                <a:lnTo>
                  <a:pt x="35360" y="35480"/>
                </a:lnTo>
                <a:lnTo>
                  <a:pt x="35380" y="35490"/>
                </a:lnTo>
                <a:lnTo>
                  <a:pt x="35390" y="35510"/>
                </a:lnTo>
                <a:lnTo>
                  <a:pt x="35460" y="35550"/>
                </a:lnTo>
                <a:lnTo>
                  <a:pt x="35470" y="35570"/>
                </a:lnTo>
                <a:lnTo>
                  <a:pt x="35480" y="35580"/>
                </a:lnTo>
                <a:lnTo>
                  <a:pt x="35490" y="35610"/>
                </a:lnTo>
                <a:lnTo>
                  <a:pt x="35490" y="35640"/>
                </a:lnTo>
                <a:lnTo>
                  <a:pt x="35470" y="35670"/>
                </a:lnTo>
                <a:lnTo>
                  <a:pt x="35440" y="35750"/>
                </a:lnTo>
                <a:lnTo>
                  <a:pt x="35420" y="35810"/>
                </a:lnTo>
                <a:lnTo>
                  <a:pt x="35400" y="36070"/>
                </a:lnTo>
                <a:lnTo>
                  <a:pt x="35410" y="36090"/>
                </a:lnTo>
                <a:lnTo>
                  <a:pt x="35410" y="36110"/>
                </a:lnTo>
                <a:lnTo>
                  <a:pt x="35430" y="36150"/>
                </a:lnTo>
                <a:lnTo>
                  <a:pt x="35430" y="36170"/>
                </a:lnTo>
                <a:lnTo>
                  <a:pt x="35430" y="36200"/>
                </a:lnTo>
                <a:lnTo>
                  <a:pt x="35410" y="36240"/>
                </a:lnTo>
                <a:lnTo>
                  <a:pt x="35370" y="36290"/>
                </a:lnTo>
                <a:lnTo>
                  <a:pt x="35350" y="36330"/>
                </a:lnTo>
                <a:lnTo>
                  <a:pt x="35330" y="36370"/>
                </a:lnTo>
                <a:lnTo>
                  <a:pt x="35330" y="36430"/>
                </a:lnTo>
                <a:lnTo>
                  <a:pt x="35240" y="36720"/>
                </a:lnTo>
                <a:lnTo>
                  <a:pt x="35220" y="36840"/>
                </a:lnTo>
                <a:lnTo>
                  <a:pt x="35220" y="36880"/>
                </a:lnTo>
                <a:lnTo>
                  <a:pt x="35210" y="36920"/>
                </a:lnTo>
                <a:lnTo>
                  <a:pt x="35190" y="36980"/>
                </a:lnTo>
                <a:lnTo>
                  <a:pt x="35130" y="37100"/>
                </a:lnTo>
                <a:lnTo>
                  <a:pt x="35070" y="37180"/>
                </a:lnTo>
                <a:lnTo>
                  <a:pt x="34980" y="37270"/>
                </a:lnTo>
                <a:lnTo>
                  <a:pt x="34720" y="37070"/>
                </a:lnTo>
                <a:lnTo>
                  <a:pt x="34630" y="37010"/>
                </a:lnTo>
                <a:lnTo>
                  <a:pt x="34490" y="36950"/>
                </a:lnTo>
                <a:lnTo>
                  <a:pt x="34460" y="36930"/>
                </a:lnTo>
                <a:lnTo>
                  <a:pt x="34440" y="36900"/>
                </a:lnTo>
                <a:lnTo>
                  <a:pt x="34400" y="36790"/>
                </a:lnTo>
                <a:lnTo>
                  <a:pt x="34350" y="36700"/>
                </a:lnTo>
                <a:lnTo>
                  <a:pt x="34100" y="36390"/>
                </a:lnTo>
                <a:lnTo>
                  <a:pt x="33930" y="36100"/>
                </a:lnTo>
                <a:lnTo>
                  <a:pt x="33900" y="36070"/>
                </a:lnTo>
                <a:lnTo>
                  <a:pt x="33860" y="36040"/>
                </a:lnTo>
                <a:lnTo>
                  <a:pt x="33800" y="36000"/>
                </a:lnTo>
                <a:lnTo>
                  <a:pt x="33770" y="35970"/>
                </a:lnTo>
                <a:lnTo>
                  <a:pt x="33760" y="35950"/>
                </a:lnTo>
                <a:lnTo>
                  <a:pt x="33750" y="35930"/>
                </a:lnTo>
                <a:lnTo>
                  <a:pt x="33720" y="35820"/>
                </a:lnTo>
                <a:lnTo>
                  <a:pt x="33710" y="35770"/>
                </a:lnTo>
                <a:lnTo>
                  <a:pt x="33690" y="35740"/>
                </a:lnTo>
                <a:lnTo>
                  <a:pt x="33670" y="35720"/>
                </a:lnTo>
                <a:lnTo>
                  <a:pt x="33460" y="35580"/>
                </a:lnTo>
                <a:lnTo>
                  <a:pt x="33440" y="35560"/>
                </a:lnTo>
                <a:lnTo>
                  <a:pt x="33430" y="35540"/>
                </a:lnTo>
                <a:lnTo>
                  <a:pt x="33440" y="35540"/>
                </a:lnTo>
                <a:lnTo>
                  <a:pt x="33450" y="35530"/>
                </a:lnTo>
                <a:lnTo>
                  <a:pt x="33480" y="35520"/>
                </a:lnTo>
                <a:lnTo>
                  <a:pt x="33500" y="35500"/>
                </a:lnTo>
                <a:lnTo>
                  <a:pt x="33500" y="35480"/>
                </a:lnTo>
                <a:lnTo>
                  <a:pt x="33490" y="35440"/>
                </a:lnTo>
                <a:lnTo>
                  <a:pt x="33090" y="34810"/>
                </a:lnTo>
                <a:lnTo>
                  <a:pt x="33050" y="34770"/>
                </a:lnTo>
                <a:lnTo>
                  <a:pt x="33030" y="34770"/>
                </a:lnTo>
                <a:lnTo>
                  <a:pt x="33010" y="34770"/>
                </a:lnTo>
                <a:lnTo>
                  <a:pt x="32990" y="34770"/>
                </a:lnTo>
                <a:lnTo>
                  <a:pt x="32960" y="34760"/>
                </a:lnTo>
                <a:lnTo>
                  <a:pt x="32880" y="34710"/>
                </a:lnTo>
                <a:lnTo>
                  <a:pt x="32850" y="34700"/>
                </a:lnTo>
                <a:lnTo>
                  <a:pt x="32830" y="34700"/>
                </a:lnTo>
                <a:lnTo>
                  <a:pt x="32800" y="34690"/>
                </a:lnTo>
                <a:lnTo>
                  <a:pt x="32760" y="34670"/>
                </a:lnTo>
                <a:lnTo>
                  <a:pt x="32620" y="34560"/>
                </a:lnTo>
                <a:lnTo>
                  <a:pt x="32570" y="34540"/>
                </a:lnTo>
                <a:lnTo>
                  <a:pt x="32380" y="3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