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Surin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Sur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380" y="42680"/>
                </a:moveTo>
                <a:lnTo>
                  <a:pt x="60360" y="42550"/>
                </a:lnTo>
                <a:lnTo>
                  <a:pt x="60370" y="42510"/>
                </a:lnTo>
                <a:lnTo>
                  <a:pt x="60370" y="42470"/>
                </a:lnTo>
                <a:lnTo>
                  <a:pt x="60400" y="42400"/>
                </a:lnTo>
                <a:lnTo>
                  <a:pt x="60400" y="42360"/>
                </a:lnTo>
                <a:lnTo>
                  <a:pt x="60380" y="42300"/>
                </a:lnTo>
                <a:lnTo>
                  <a:pt x="60380" y="42270"/>
                </a:lnTo>
                <a:lnTo>
                  <a:pt x="60390" y="42230"/>
                </a:lnTo>
                <a:lnTo>
                  <a:pt x="60410" y="42190"/>
                </a:lnTo>
                <a:lnTo>
                  <a:pt x="60450" y="42100"/>
                </a:lnTo>
                <a:lnTo>
                  <a:pt x="60460" y="42060"/>
                </a:lnTo>
                <a:lnTo>
                  <a:pt x="60470" y="42020"/>
                </a:lnTo>
                <a:lnTo>
                  <a:pt x="60460" y="41990"/>
                </a:lnTo>
                <a:lnTo>
                  <a:pt x="60410" y="41850"/>
                </a:lnTo>
                <a:lnTo>
                  <a:pt x="60350" y="41710"/>
                </a:lnTo>
                <a:lnTo>
                  <a:pt x="60310" y="41500"/>
                </a:lnTo>
                <a:lnTo>
                  <a:pt x="60310" y="41440"/>
                </a:lnTo>
                <a:lnTo>
                  <a:pt x="60320" y="41350"/>
                </a:lnTo>
                <a:lnTo>
                  <a:pt x="60310" y="41210"/>
                </a:lnTo>
                <a:lnTo>
                  <a:pt x="60320" y="41150"/>
                </a:lnTo>
                <a:lnTo>
                  <a:pt x="60320" y="41110"/>
                </a:lnTo>
                <a:lnTo>
                  <a:pt x="60330" y="41090"/>
                </a:lnTo>
                <a:lnTo>
                  <a:pt x="60390" y="41030"/>
                </a:lnTo>
                <a:lnTo>
                  <a:pt x="60400" y="41020"/>
                </a:lnTo>
                <a:lnTo>
                  <a:pt x="60410" y="41000"/>
                </a:lnTo>
                <a:lnTo>
                  <a:pt x="60430" y="40970"/>
                </a:lnTo>
                <a:lnTo>
                  <a:pt x="60440" y="40860"/>
                </a:lnTo>
                <a:lnTo>
                  <a:pt x="60450" y="40830"/>
                </a:lnTo>
                <a:lnTo>
                  <a:pt x="60530" y="40690"/>
                </a:lnTo>
                <a:lnTo>
                  <a:pt x="60570" y="40610"/>
                </a:lnTo>
                <a:lnTo>
                  <a:pt x="60640" y="40340"/>
                </a:lnTo>
                <a:lnTo>
                  <a:pt x="60650" y="40240"/>
                </a:lnTo>
                <a:lnTo>
                  <a:pt x="60640" y="40110"/>
                </a:lnTo>
                <a:lnTo>
                  <a:pt x="60640" y="40070"/>
                </a:lnTo>
                <a:lnTo>
                  <a:pt x="60650" y="40050"/>
                </a:lnTo>
                <a:lnTo>
                  <a:pt x="60680" y="40010"/>
                </a:lnTo>
                <a:lnTo>
                  <a:pt x="60710" y="39990"/>
                </a:lnTo>
                <a:lnTo>
                  <a:pt x="60740" y="39940"/>
                </a:lnTo>
                <a:lnTo>
                  <a:pt x="60760" y="39880"/>
                </a:lnTo>
                <a:lnTo>
                  <a:pt x="60780" y="39850"/>
                </a:lnTo>
                <a:lnTo>
                  <a:pt x="60800" y="39830"/>
                </a:lnTo>
                <a:lnTo>
                  <a:pt x="60840" y="39810"/>
                </a:lnTo>
                <a:lnTo>
                  <a:pt x="60860" y="39800"/>
                </a:lnTo>
                <a:lnTo>
                  <a:pt x="60870" y="39790"/>
                </a:lnTo>
                <a:lnTo>
                  <a:pt x="60960" y="39700"/>
                </a:lnTo>
                <a:lnTo>
                  <a:pt x="60970" y="39690"/>
                </a:lnTo>
                <a:lnTo>
                  <a:pt x="61080" y="39630"/>
                </a:lnTo>
                <a:lnTo>
                  <a:pt x="61110" y="39600"/>
                </a:lnTo>
                <a:lnTo>
                  <a:pt x="61180" y="39530"/>
                </a:lnTo>
                <a:lnTo>
                  <a:pt x="61260" y="39470"/>
                </a:lnTo>
                <a:lnTo>
                  <a:pt x="61290" y="39450"/>
                </a:lnTo>
                <a:lnTo>
                  <a:pt x="61300" y="39440"/>
                </a:lnTo>
                <a:lnTo>
                  <a:pt x="61340" y="39370"/>
                </a:lnTo>
                <a:lnTo>
                  <a:pt x="61430" y="39180"/>
                </a:lnTo>
                <a:lnTo>
                  <a:pt x="61450" y="39160"/>
                </a:lnTo>
                <a:lnTo>
                  <a:pt x="61470" y="39150"/>
                </a:lnTo>
                <a:lnTo>
                  <a:pt x="61500" y="39140"/>
                </a:lnTo>
                <a:lnTo>
                  <a:pt x="61520" y="39110"/>
                </a:lnTo>
                <a:lnTo>
                  <a:pt x="61560" y="39070"/>
                </a:lnTo>
                <a:lnTo>
                  <a:pt x="61570" y="39040"/>
                </a:lnTo>
                <a:lnTo>
                  <a:pt x="61580" y="39010"/>
                </a:lnTo>
                <a:lnTo>
                  <a:pt x="61570" y="38940"/>
                </a:lnTo>
                <a:lnTo>
                  <a:pt x="61570" y="38790"/>
                </a:lnTo>
                <a:lnTo>
                  <a:pt x="61550" y="38700"/>
                </a:lnTo>
                <a:lnTo>
                  <a:pt x="61550" y="38640"/>
                </a:lnTo>
                <a:lnTo>
                  <a:pt x="61550" y="38610"/>
                </a:lnTo>
                <a:lnTo>
                  <a:pt x="61560" y="38590"/>
                </a:lnTo>
                <a:lnTo>
                  <a:pt x="61570" y="38570"/>
                </a:lnTo>
                <a:lnTo>
                  <a:pt x="61590" y="38550"/>
                </a:lnTo>
                <a:lnTo>
                  <a:pt x="61600" y="38540"/>
                </a:lnTo>
                <a:lnTo>
                  <a:pt x="61640" y="38520"/>
                </a:lnTo>
                <a:lnTo>
                  <a:pt x="61690" y="38480"/>
                </a:lnTo>
                <a:lnTo>
                  <a:pt x="61710" y="38450"/>
                </a:lnTo>
                <a:lnTo>
                  <a:pt x="61710" y="38420"/>
                </a:lnTo>
                <a:lnTo>
                  <a:pt x="61710" y="38400"/>
                </a:lnTo>
                <a:lnTo>
                  <a:pt x="61700" y="38380"/>
                </a:lnTo>
                <a:lnTo>
                  <a:pt x="61700" y="38360"/>
                </a:lnTo>
                <a:lnTo>
                  <a:pt x="61670" y="38330"/>
                </a:lnTo>
                <a:lnTo>
                  <a:pt x="61660" y="38310"/>
                </a:lnTo>
                <a:lnTo>
                  <a:pt x="61640" y="38290"/>
                </a:lnTo>
                <a:lnTo>
                  <a:pt x="61630" y="38250"/>
                </a:lnTo>
                <a:lnTo>
                  <a:pt x="61630" y="38220"/>
                </a:lnTo>
                <a:lnTo>
                  <a:pt x="61660" y="38180"/>
                </a:lnTo>
                <a:lnTo>
                  <a:pt x="61670" y="38140"/>
                </a:lnTo>
                <a:lnTo>
                  <a:pt x="61670" y="38120"/>
                </a:lnTo>
                <a:lnTo>
                  <a:pt x="61670" y="38090"/>
                </a:lnTo>
                <a:lnTo>
                  <a:pt x="61660" y="38070"/>
                </a:lnTo>
                <a:lnTo>
                  <a:pt x="61660" y="38050"/>
                </a:lnTo>
                <a:lnTo>
                  <a:pt x="61630" y="38020"/>
                </a:lnTo>
                <a:lnTo>
                  <a:pt x="61620" y="38000"/>
                </a:lnTo>
                <a:lnTo>
                  <a:pt x="61620" y="37980"/>
                </a:lnTo>
                <a:lnTo>
                  <a:pt x="61610" y="37960"/>
                </a:lnTo>
                <a:lnTo>
                  <a:pt x="61610" y="37850"/>
                </a:lnTo>
                <a:lnTo>
                  <a:pt x="61600" y="37700"/>
                </a:lnTo>
                <a:lnTo>
                  <a:pt x="61600" y="37630"/>
                </a:lnTo>
                <a:lnTo>
                  <a:pt x="61580" y="37480"/>
                </a:lnTo>
                <a:lnTo>
                  <a:pt x="61590" y="37430"/>
                </a:lnTo>
                <a:lnTo>
                  <a:pt x="61650" y="37250"/>
                </a:lnTo>
                <a:lnTo>
                  <a:pt x="61690" y="37160"/>
                </a:lnTo>
                <a:lnTo>
                  <a:pt x="61720" y="37130"/>
                </a:lnTo>
                <a:lnTo>
                  <a:pt x="61770" y="37100"/>
                </a:lnTo>
                <a:lnTo>
                  <a:pt x="61790" y="37090"/>
                </a:lnTo>
                <a:lnTo>
                  <a:pt x="61800" y="37070"/>
                </a:lnTo>
                <a:lnTo>
                  <a:pt x="61820" y="37000"/>
                </a:lnTo>
                <a:lnTo>
                  <a:pt x="61840" y="36960"/>
                </a:lnTo>
                <a:lnTo>
                  <a:pt x="61900" y="36850"/>
                </a:lnTo>
                <a:lnTo>
                  <a:pt x="61910" y="36780"/>
                </a:lnTo>
                <a:lnTo>
                  <a:pt x="61900" y="36770"/>
                </a:lnTo>
                <a:lnTo>
                  <a:pt x="61900" y="36750"/>
                </a:lnTo>
                <a:lnTo>
                  <a:pt x="61900" y="36720"/>
                </a:lnTo>
                <a:lnTo>
                  <a:pt x="61890" y="36700"/>
                </a:lnTo>
                <a:lnTo>
                  <a:pt x="61860" y="36690"/>
                </a:lnTo>
                <a:lnTo>
                  <a:pt x="61830" y="36690"/>
                </a:lnTo>
                <a:lnTo>
                  <a:pt x="61800" y="36680"/>
                </a:lnTo>
                <a:lnTo>
                  <a:pt x="61770" y="36660"/>
                </a:lnTo>
                <a:lnTo>
                  <a:pt x="61730" y="36580"/>
                </a:lnTo>
                <a:lnTo>
                  <a:pt x="61730" y="36570"/>
                </a:lnTo>
                <a:lnTo>
                  <a:pt x="61640" y="36530"/>
                </a:lnTo>
                <a:lnTo>
                  <a:pt x="61520" y="36490"/>
                </a:lnTo>
                <a:lnTo>
                  <a:pt x="61520" y="36530"/>
                </a:lnTo>
                <a:lnTo>
                  <a:pt x="61560" y="36530"/>
                </a:lnTo>
                <a:lnTo>
                  <a:pt x="61490" y="36640"/>
                </a:lnTo>
                <a:lnTo>
                  <a:pt x="61390" y="36640"/>
                </a:lnTo>
                <a:lnTo>
                  <a:pt x="61340" y="36590"/>
                </a:lnTo>
                <a:lnTo>
                  <a:pt x="61400" y="36530"/>
                </a:lnTo>
                <a:lnTo>
                  <a:pt x="61380" y="36520"/>
                </a:lnTo>
                <a:lnTo>
                  <a:pt x="61370" y="36530"/>
                </a:lnTo>
                <a:lnTo>
                  <a:pt x="61360" y="36520"/>
                </a:lnTo>
                <a:lnTo>
                  <a:pt x="61360" y="36490"/>
                </a:lnTo>
                <a:lnTo>
                  <a:pt x="61320" y="36490"/>
                </a:lnTo>
                <a:lnTo>
                  <a:pt x="61270" y="36520"/>
                </a:lnTo>
                <a:lnTo>
                  <a:pt x="61210" y="36500"/>
                </a:lnTo>
                <a:lnTo>
                  <a:pt x="61160" y="36470"/>
                </a:lnTo>
                <a:lnTo>
                  <a:pt x="61120" y="36450"/>
                </a:lnTo>
                <a:lnTo>
                  <a:pt x="61040" y="36470"/>
                </a:lnTo>
                <a:lnTo>
                  <a:pt x="60910" y="36550"/>
                </a:lnTo>
                <a:lnTo>
                  <a:pt x="60850" y="36570"/>
                </a:lnTo>
                <a:lnTo>
                  <a:pt x="60810" y="36590"/>
                </a:lnTo>
                <a:lnTo>
                  <a:pt x="60740" y="36680"/>
                </a:lnTo>
                <a:lnTo>
                  <a:pt x="60690" y="36700"/>
                </a:lnTo>
                <a:lnTo>
                  <a:pt x="60640" y="36680"/>
                </a:lnTo>
                <a:lnTo>
                  <a:pt x="60600" y="36650"/>
                </a:lnTo>
                <a:lnTo>
                  <a:pt x="60540" y="36640"/>
                </a:lnTo>
                <a:lnTo>
                  <a:pt x="60460" y="36700"/>
                </a:lnTo>
                <a:lnTo>
                  <a:pt x="60430" y="36630"/>
                </a:lnTo>
                <a:lnTo>
                  <a:pt x="60320" y="36570"/>
                </a:lnTo>
                <a:lnTo>
                  <a:pt x="60300" y="36490"/>
                </a:lnTo>
                <a:lnTo>
                  <a:pt x="60260" y="36490"/>
                </a:lnTo>
                <a:lnTo>
                  <a:pt x="60200" y="36500"/>
                </a:lnTo>
                <a:lnTo>
                  <a:pt x="60150" y="36420"/>
                </a:lnTo>
                <a:lnTo>
                  <a:pt x="60070" y="36330"/>
                </a:lnTo>
                <a:lnTo>
                  <a:pt x="59930" y="36370"/>
                </a:lnTo>
                <a:lnTo>
                  <a:pt x="59910" y="36270"/>
                </a:lnTo>
                <a:lnTo>
                  <a:pt x="59830" y="36120"/>
                </a:lnTo>
                <a:lnTo>
                  <a:pt x="59810" y="36020"/>
                </a:lnTo>
                <a:lnTo>
                  <a:pt x="59770" y="36020"/>
                </a:lnTo>
                <a:lnTo>
                  <a:pt x="59770" y="36070"/>
                </a:lnTo>
                <a:lnTo>
                  <a:pt x="59730" y="36070"/>
                </a:lnTo>
                <a:lnTo>
                  <a:pt x="59730" y="36020"/>
                </a:lnTo>
                <a:lnTo>
                  <a:pt x="59710" y="36040"/>
                </a:lnTo>
                <a:lnTo>
                  <a:pt x="59640" y="36070"/>
                </a:lnTo>
                <a:lnTo>
                  <a:pt x="59590" y="36020"/>
                </a:lnTo>
                <a:lnTo>
                  <a:pt x="59540" y="35980"/>
                </a:lnTo>
                <a:lnTo>
                  <a:pt x="59530" y="35920"/>
                </a:lnTo>
                <a:lnTo>
                  <a:pt x="59560" y="35850"/>
                </a:lnTo>
                <a:lnTo>
                  <a:pt x="59590" y="35840"/>
                </a:lnTo>
                <a:lnTo>
                  <a:pt x="59620" y="35650"/>
                </a:lnTo>
                <a:lnTo>
                  <a:pt x="60310" y="35850"/>
                </a:lnTo>
                <a:lnTo>
                  <a:pt x="60330" y="35860"/>
                </a:lnTo>
                <a:lnTo>
                  <a:pt x="60350" y="35880"/>
                </a:lnTo>
                <a:lnTo>
                  <a:pt x="60380" y="35890"/>
                </a:lnTo>
                <a:lnTo>
                  <a:pt x="60530" y="35940"/>
                </a:lnTo>
                <a:lnTo>
                  <a:pt x="60570" y="35960"/>
                </a:lnTo>
                <a:lnTo>
                  <a:pt x="60600" y="35980"/>
                </a:lnTo>
                <a:lnTo>
                  <a:pt x="60610" y="36000"/>
                </a:lnTo>
                <a:lnTo>
                  <a:pt x="60630" y="36010"/>
                </a:lnTo>
                <a:lnTo>
                  <a:pt x="60660" y="36030"/>
                </a:lnTo>
                <a:lnTo>
                  <a:pt x="60890" y="36100"/>
                </a:lnTo>
                <a:lnTo>
                  <a:pt x="60980" y="36150"/>
                </a:lnTo>
                <a:lnTo>
                  <a:pt x="61080" y="36130"/>
                </a:lnTo>
                <a:lnTo>
                  <a:pt x="61420" y="35990"/>
                </a:lnTo>
                <a:lnTo>
                  <a:pt x="61540" y="35910"/>
                </a:lnTo>
                <a:lnTo>
                  <a:pt x="61620" y="35880"/>
                </a:lnTo>
                <a:lnTo>
                  <a:pt x="61640" y="35870"/>
                </a:lnTo>
                <a:lnTo>
                  <a:pt x="61670" y="35870"/>
                </a:lnTo>
                <a:lnTo>
                  <a:pt x="61720" y="35870"/>
                </a:lnTo>
                <a:lnTo>
                  <a:pt x="61900" y="35910"/>
                </a:lnTo>
                <a:lnTo>
                  <a:pt x="62000" y="35940"/>
                </a:lnTo>
                <a:lnTo>
                  <a:pt x="62030" y="35940"/>
                </a:lnTo>
                <a:lnTo>
                  <a:pt x="62060" y="35940"/>
                </a:lnTo>
                <a:lnTo>
                  <a:pt x="62120" y="35920"/>
                </a:lnTo>
                <a:lnTo>
                  <a:pt x="62150" y="35910"/>
                </a:lnTo>
                <a:lnTo>
                  <a:pt x="62170" y="35890"/>
                </a:lnTo>
                <a:lnTo>
                  <a:pt x="62280" y="35800"/>
                </a:lnTo>
                <a:lnTo>
                  <a:pt x="62300" y="35790"/>
                </a:lnTo>
                <a:lnTo>
                  <a:pt x="62340" y="35770"/>
                </a:lnTo>
                <a:lnTo>
                  <a:pt x="62360" y="35770"/>
                </a:lnTo>
                <a:lnTo>
                  <a:pt x="62460" y="35750"/>
                </a:lnTo>
                <a:lnTo>
                  <a:pt x="62490" y="35760"/>
                </a:lnTo>
                <a:lnTo>
                  <a:pt x="62540" y="35770"/>
                </a:lnTo>
                <a:lnTo>
                  <a:pt x="62750" y="35850"/>
                </a:lnTo>
                <a:lnTo>
                  <a:pt x="63620" y="35920"/>
                </a:lnTo>
                <a:lnTo>
                  <a:pt x="63700" y="35890"/>
                </a:lnTo>
                <a:lnTo>
                  <a:pt x="63780" y="35860"/>
                </a:lnTo>
                <a:lnTo>
                  <a:pt x="63800" y="35860"/>
                </a:lnTo>
                <a:lnTo>
                  <a:pt x="63860" y="35820"/>
                </a:lnTo>
                <a:lnTo>
                  <a:pt x="63970" y="35770"/>
                </a:lnTo>
                <a:lnTo>
                  <a:pt x="64140" y="35770"/>
                </a:lnTo>
                <a:lnTo>
                  <a:pt x="64170" y="35760"/>
                </a:lnTo>
                <a:lnTo>
                  <a:pt x="64190" y="35740"/>
                </a:lnTo>
                <a:lnTo>
                  <a:pt x="64220" y="35720"/>
                </a:lnTo>
                <a:lnTo>
                  <a:pt x="64260" y="35730"/>
                </a:lnTo>
                <a:lnTo>
                  <a:pt x="64270" y="35750"/>
                </a:lnTo>
                <a:lnTo>
                  <a:pt x="64280" y="35830"/>
                </a:lnTo>
                <a:lnTo>
                  <a:pt x="64300" y="35850"/>
                </a:lnTo>
                <a:lnTo>
                  <a:pt x="64350" y="35890"/>
                </a:lnTo>
                <a:lnTo>
                  <a:pt x="64390" y="35910"/>
                </a:lnTo>
                <a:lnTo>
                  <a:pt x="64450" y="35910"/>
                </a:lnTo>
                <a:lnTo>
                  <a:pt x="64550" y="35900"/>
                </a:lnTo>
                <a:lnTo>
                  <a:pt x="64510" y="35990"/>
                </a:lnTo>
                <a:lnTo>
                  <a:pt x="64570" y="36020"/>
                </a:lnTo>
                <a:lnTo>
                  <a:pt x="64660" y="36010"/>
                </a:lnTo>
                <a:lnTo>
                  <a:pt x="64750" y="35980"/>
                </a:lnTo>
                <a:lnTo>
                  <a:pt x="64760" y="36060"/>
                </a:lnTo>
                <a:lnTo>
                  <a:pt x="64810" y="36090"/>
                </a:lnTo>
                <a:lnTo>
                  <a:pt x="64890" y="36110"/>
                </a:lnTo>
                <a:lnTo>
                  <a:pt x="65100" y="36100"/>
                </a:lnTo>
                <a:lnTo>
                  <a:pt x="65190" y="36110"/>
                </a:lnTo>
                <a:lnTo>
                  <a:pt x="65260" y="36140"/>
                </a:lnTo>
                <a:lnTo>
                  <a:pt x="65280" y="36220"/>
                </a:lnTo>
                <a:lnTo>
                  <a:pt x="65300" y="36310"/>
                </a:lnTo>
                <a:lnTo>
                  <a:pt x="65350" y="36380"/>
                </a:lnTo>
                <a:lnTo>
                  <a:pt x="65350" y="36440"/>
                </a:lnTo>
                <a:lnTo>
                  <a:pt x="65330" y="36490"/>
                </a:lnTo>
                <a:lnTo>
                  <a:pt x="65310" y="36510"/>
                </a:lnTo>
                <a:lnTo>
                  <a:pt x="65290" y="36530"/>
                </a:lnTo>
                <a:lnTo>
                  <a:pt x="65270" y="36540"/>
                </a:lnTo>
                <a:lnTo>
                  <a:pt x="65190" y="36570"/>
                </a:lnTo>
                <a:lnTo>
                  <a:pt x="65150" y="36580"/>
                </a:lnTo>
                <a:lnTo>
                  <a:pt x="65130" y="36600"/>
                </a:lnTo>
                <a:lnTo>
                  <a:pt x="65090" y="36630"/>
                </a:lnTo>
                <a:lnTo>
                  <a:pt x="65080" y="36650"/>
                </a:lnTo>
                <a:lnTo>
                  <a:pt x="65070" y="36670"/>
                </a:lnTo>
                <a:lnTo>
                  <a:pt x="65060" y="36700"/>
                </a:lnTo>
                <a:lnTo>
                  <a:pt x="65050" y="36730"/>
                </a:lnTo>
                <a:lnTo>
                  <a:pt x="65030" y="36740"/>
                </a:lnTo>
                <a:lnTo>
                  <a:pt x="65010" y="36750"/>
                </a:lnTo>
                <a:lnTo>
                  <a:pt x="64990" y="36770"/>
                </a:lnTo>
                <a:lnTo>
                  <a:pt x="64980" y="36790"/>
                </a:lnTo>
                <a:lnTo>
                  <a:pt x="64970" y="36840"/>
                </a:lnTo>
                <a:lnTo>
                  <a:pt x="64950" y="36870"/>
                </a:lnTo>
                <a:lnTo>
                  <a:pt x="64930" y="36890"/>
                </a:lnTo>
                <a:lnTo>
                  <a:pt x="64900" y="36900"/>
                </a:lnTo>
                <a:lnTo>
                  <a:pt x="64890" y="36900"/>
                </a:lnTo>
                <a:lnTo>
                  <a:pt x="64890" y="36910"/>
                </a:lnTo>
                <a:lnTo>
                  <a:pt x="64880" y="36940"/>
                </a:lnTo>
                <a:lnTo>
                  <a:pt x="64870" y="36960"/>
                </a:lnTo>
                <a:lnTo>
                  <a:pt x="64850" y="36970"/>
                </a:lnTo>
                <a:lnTo>
                  <a:pt x="64840" y="36980"/>
                </a:lnTo>
                <a:lnTo>
                  <a:pt x="64810" y="36990"/>
                </a:lnTo>
                <a:lnTo>
                  <a:pt x="64790" y="36990"/>
                </a:lnTo>
                <a:lnTo>
                  <a:pt x="64770" y="36990"/>
                </a:lnTo>
                <a:lnTo>
                  <a:pt x="64760" y="37010"/>
                </a:lnTo>
                <a:lnTo>
                  <a:pt x="64760" y="37030"/>
                </a:lnTo>
                <a:lnTo>
                  <a:pt x="64780" y="37080"/>
                </a:lnTo>
                <a:lnTo>
                  <a:pt x="64800" y="37100"/>
                </a:lnTo>
                <a:lnTo>
                  <a:pt x="64820" y="37120"/>
                </a:lnTo>
                <a:lnTo>
                  <a:pt x="64830" y="37140"/>
                </a:lnTo>
                <a:lnTo>
                  <a:pt x="64830" y="37180"/>
                </a:lnTo>
                <a:lnTo>
                  <a:pt x="64810" y="37250"/>
                </a:lnTo>
                <a:lnTo>
                  <a:pt x="64800" y="37290"/>
                </a:lnTo>
                <a:lnTo>
                  <a:pt x="64780" y="37310"/>
                </a:lnTo>
                <a:lnTo>
                  <a:pt x="64770" y="37340"/>
                </a:lnTo>
                <a:lnTo>
                  <a:pt x="64760" y="37380"/>
                </a:lnTo>
                <a:lnTo>
                  <a:pt x="64750" y="37460"/>
                </a:lnTo>
                <a:lnTo>
                  <a:pt x="64740" y="37500"/>
                </a:lnTo>
                <a:lnTo>
                  <a:pt x="64730" y="37550"/>
                </a:lnTo>
                <a:lnTo>
                  <a:pt x="64720" y="37580"/>
                </a:lnTo>
                <a:lnTo>
                  <a:pt x="64730" y="37610"/>
                </a:lnTo>
                <a:lnTo>
                  <a:pt x="64750" y="37670"/>
                </a:lnTo>
                <a:lnTo>
                  <a:pt x="64770" y="37690"/>
                </a:lnTo>
                <a:lnTo>
                  <a:pt x="64800" y="37710"/>
                </a:lnTo>
                <a:lnTo>
                  <a:pt x="64830" y="37730"/>
                </a:lnTo>
                <a:lnTo>
                  <a:pt x="64850" y="37780"/>
                </a:lnTo>
                <a:lnTo>
                  <a:pt x="64870" y="37860"/>
                </a:lnTo>
                <a:lnTo>
                  <a:pt x="64900" y="38050"/>
                </a:lnTo>
                <a:lnTo>
                  <a:pt x="64930" y="38180"/>
                </a:lnTo>
                <a:lnTo>
                  <a:pt x="64970" y="38220"/>
                </a:lnTo>
                <a:lnTo>
                  <a:pt x="64990" y="38250"/>
                </a:lnTo>
                <a:lnTo>
                  <a:pt x="65000" y="38300"/>
                </a:lnTo>
                <a:lnTo>
                  <a:pt x="65000" y="38390"/>
                </a:lnTo>
                <a:lnTo>
                  <a:pt x="64980" y="38470"/>
                </a:lnTo>
                <a:lnTo>
                  <a:pt x="64970" y="38510"/>
                </a:lnTo>
                <a:lnTo>
                  <a:pt x="64950" y="38530"/>
                </a:lnTo>
                <a:lnTo>
                  <a:pt x="64930" y="38540"/>
                </a:lnTo>
                <a:lnTo>
                  <a:pt x="64900" y="38560"/>
                </a:lnTo>
                <a:lnTo>
                  <a:pt x="64890" y="38570"/>
                </a:lnTo>
                <a:lnTo>
                  <a:pt x="64890" y="38590"/>
                </a:lnTo>
                <a:lnTo>
                  <a:pt x="64880" y="38660"/>
                </a:lnTo>
                <a:lnTo>
                  <a:pt x="64870" y="38690"/>
                </a:lnTo>
                <a:lnTo>
                  <a:pt x="64860" y="38710"/>
                </a:lnTo>
                <a:lnTo>
                  <a:pt x="64850" y="38730"/>
                </a:lnTo>
                <a:lnTo>
                  <a:pt x="64780" y="38770"/>
                </a:lnTo>
                <a:lnTo>
                  <a:pt x="64770" y="38790"/>
                </a:lnTo>
                <a:lnTo>
                  <a:pt x="64760" y="38800"/>
                </a:lnTo>
                <a:lnTo>
                  <a:pt x="64750" y="38820"/>
                </a:lnTo>
                <a:lnTo>
                  <a:pt x="64740" y="38870"/>
                </a:lnTo>
                <a:lnTo>
                  <a:pt x="64720" y="38910"/>
                </a:lnTo>
                <a:lnTo>
                  <a:pt x="64610" y="39030"/>
                </a:lnTo>
                <a:lnTo>
                  <a:pt x="64550" y="39130"/>
                </a:lnTo>
                <a:lnTo>
                  <a:pt x="64520" y="39190"/>
                </a:lnTo>
                <a:lnTo>
                  <a:pt x="64510" y="39210"/>
                </a:lnTo>
                <a:lnTo>
                  <a:pt x="64490" y="39250"/>
                </a:lnTo>
                <a:lnTo>
                  <a:pt x="64450" y="39400"/>
                </a:lnTo>
                <a:lnTo>
                  <a:pt x="64430" y="39450"/>
                </a:lnTo>
                <a:lnTo>
                  <a:pt x="64420" y="39460"/>
                </a:lnTo>
                <a:lnTo>
                  <a:pt x="64400" y="39500"/>
                </a:lnTo>
                <a:lnTo>
                  <a:pt x="64400" y="39530"/>
                </a:lnTo>
                <a:lnTo>
                  <a:pt x="64400" y="39560"/>
                </a:lnTo>
                <a:lnTo>
                  <a:pt x="64430" y="39610"/>
                </a:lnTo>
                <a:lnTo>
                  <a:pt x="64450" y="39640"/>
                </a:lnTo>
                <a:lnTo>
                  <a:pt x="64470" y="39660"/>
                </a:lnTo>
                <a:lnTo>
                  <a:pt x="64680" y="39770"/>
                </a:lnTo>
                <a:lnTo>
                  <a:pt x="64720" y="39780"/>
                </a:lnTo>
                <a:lnTo>
                  <a:pt x="64770" y="39790"/>
                </a:lnTo>
                <a:lnTo>
                  <a:pt x="64790" y="39790"/>
                </a:lnTo>
                <a:lnTo>
                  <a:pt x="64840" y="39800"/>
                </a:lnTo>
                <a:lnTo>
                  <a:pt x="64860" y="39810"/>
                </a:lnTo>
                <a:lnTo>
                  <a:pt x="64880" y="39820"/>
                </a:lnTo>
                <a:lnTo>
                  <a:pt x="64890" y="39840"/>
                </a:lnTo>
                <a:lnTo>
                  <a:pt x="64930" y="39910"/>
                </a:lnTo>
                <a:lnTo>
                  <a:pt x="64940" y="39950"/>
                </a:lnTo>
                <a:lnTo>
                  <a:pt x="64930" y="40260"/>
                </a:lnTo>
                <a:lnTo>
                  <a:pt x="64940" y="40290"/>
                </a:lnTo>
                <a:lnTo>
                  <a:pt x="64990" y="40380"/>
                </a:lnTo>
                <a:lnTo>
                  <a:pt x="65240" y="40700"/>
                </a:lnTo>
                <a:lnTo>
                  <a:pt x="65250" y="40720"/>
                </a:lnTo>
                <a:lnTo>
                  <a:pt x="65260" y="40760"/>
                </a:lnTo>
                <a:lnTo>
                  <a:pt x="65260" y="40940"/>
                </a:lnTo>
                <a:lnTo>
                  <a:pt x="65200" y="41310"/>
                </a:lnTo>
                <a:lnTo>
                  <a:pt x="65170" y="41390"/>
                </a:lnTo>
                <a:lnTo>
                  <a:pt x="65170" y="41440"/>
                </a:lnTo>
                <a:lnTo>
                  <a:pt x="65170" y="41510"/>
                </a:lnTo>
                <a:lnTo>
                  <a:pt x="65190" y="41670"/>
                </a:lnTo>
                <a:lnTo>
                  <a:pt x="65220" y="41790"/>
                </a:lnTo>
                <a:lnTo>
                  <a:pt x="65230" y="41810"/>
                </a:lnTo>
                <a:lnTo>
                  <a:pt x="65240" y="41850"/>
                </a:lnTo>
                <a:lnTo>
                  <a:pt x="65260" y="41990"/>
                </a:lnTo>
                <a:lnTo>
                  <a:pt x="65160" y="42590"/>
                </a:lnTo>
                <a:lnTo>
                  <a:pt x="65110" y="42620"/>
                </a:lnTo>
                <a:lnTo>
                  <a:pt x="64960" y="42650"/>
                </a:lnTo>
                <a:lnTo>
                  <a:pt x="64900" y="42660"/>
                </a:lnTo>
                <a:lnTo>
                  <a:pt x="64880" y="42640"/>
                </a:lnTo>
                <a:lnTo>
                  <a:pt x="64740" y="42530"/>
                </a:lnTo>
                <a:lnTo>
                  <a:pt x="64410" y="42540"/>
                </a:lnTo>
                <a:lnTo>
                  <a:pt x="64360" y="42590"/>
                </a:lnTo>
                <a:lnTo>
                  <a:pt x="64340" y="42640"/>
                </a:lnTo>
                <a:lnTo>
                  <a:pt x="64310" y="42680"/>
                </a:lnTo>
                <a:lnTo>
                  <a:pt x="64300" y="42680"/>
                </a:lnTo>
                <a:lnTo>
                  <a:pt x="64210" y="42690"/>
                </a:lnTo>
                <a:lnTo>
                  <a:pt x="64180" y="42680"/>
                </a:lnTo>
                <a:lnTo>
                  <a:pt x="64120" y="42670"/>
                </a:lnTo>
                <a:lnTo>
                  <a:pt x="64050" y="42630"/>
                </a:lnTo>
                <a:lnTo>
                  <a:pt x="63990" y="42590"/>
                </a:lnTo>
                <a:lnTo>
                  <a:pt x="63930" y="42550"/>
                </a:lnTo>
                <a:lnTo>
                  <a:pt x="63890" y="42540"/>
                </a:lnTo>
                <a:lnTo>
                  <a:pt x="63840" y="42520"/>
                </a:lnTo>
                <a:lnTo>
                  <a:pt x="63790" y="42520"/>
                </a:lnTo>
                <a:lnTo>
                  <a:pt x="63740" y="42530"/>
                </a:lnTo>
                <a:lnTo>
                  <a:pt x="63720" y="42540"/>
                </a:lnTo>
                <a:lnTo>
                  <a:pt x="63670" y="42540"/>
                </a:lnTo>
                <a:lnTo>
                  <a:pt x="63610" y="42530"/>
                </a:lnTo>
                <a:lnTo>
                  <a:pt x="63550" y="42530"/>
                </a:lnTo>
                <a:lnTo>
                  <a:pt x="63510" y="42520"/>
                </a:lnTo>
                <a:lnTo>
                  <a:pt x="63420" y="42490"/>
                </a:lnTo>
                <a:lnTo>
                  <a:pt x="63410" y="42490"/>
                </a:lnTo>
                <a:lnTo>
                  <a:pt x="63220" y="42440"/>
                </a:lnTo>
                <a:lnTo>
                  <a:pt x="63200" y="42440"/>
                </a:lnTo>
                <a:lnTo>
                  <a:pt x="63140" y="42430"/>
                </a:lnTo>
                <a:lnTo>
                  <a:pt x="63000" y="42420"/>
                </a:lnTo>
                <a:lnTo>
                  <a:pt x="62950" y="42410"/>
                </a:lnTo>
                <a:lnTo>
                  <a:pt x="62940" y="42350"/>
                </a:lnTo>
                <a:lnTo>
                  <a:pt x="62950" y="42210"/>
                </a:lnTo>
                <a:lnTo>
                  <a:pt x="62930" y="42140"/>
                </a:lnTo>
                <a:lnTo>
                  <a:pt x="62900" y="42100"/>
                </a:lnTo>
                <a:lnTo>
                  <a:pt x="62860" y="42080"/>
                </a:lnTo>
                <a:lnTo>
                  <a:pt x="62850" y="42070"/>
                </a:lnTo>
                <a:lnTo>
                  <a:pt x="62790" y="42050"/>
                </a:lnTo>
                <a:lnTo>
                  <a:pt x="62730" y="42060"/>
                </a:lnTo>
                <a:lnTo>
                  <a:pt x="62670" y="42090"/>
                </a:lnTo>
                <a:lnTo>
                  <a:pt x="62650" y="42140"/>
                </a:lnTo>
                <a:lnTo>
                  <a:pt x="62640" y="42190"/>
                </a:lnTo>
                <a:lnTo>
                  <a:pt x="62610" y="42230"/>
                </a:lnTo>
                <a:lnTo>
                  <a:pt x="62590" y="42240"/>
                </a:lnTo>
                <a:lnTo>
                  <a:pt x="62480" y="42300"/>
                </a:lnTo>
                <a:lnTo>
                  <a:pt x="62400" y="42280"/>
                </a:lnTo>
                <a:lnTo>
                  <a:pt x="62320" y="42230"/>
                </a:lnTo>
                <a:lnTo>
                  <a:pt x="62210" y="42190"/>
                </a:lnTo>
                <a:lnTo>
                  <a:pt x="62110" y="42210"/>
                </a:lnTo>
                <a:lnTo>
                  <a:pt x="61890" y="42320"/>
                </a:lnTo>
                <a:lnTo>
                  <a:pt x="61880" y="42320"/>
                </a:lnTo>
                <a:lnTo>
                  <a:pt x="61660" y="42480"/>
                </a:lnTo>
                <a:lnTo>
                  <a:pt x="61610" y="42500"/>
                </a:lnTo>
                <a:lnTo>
                  <a:pt x="61550" y="42490"/>
                </a:lnTo>
                <a:lnTo>
                  <a:pt x="61500" y="42460"/>
                </a:lnTo>
                <a:lnTo>
                  <a:pt x="61470" y="42430"/>
                </a:lnTo>
                <a:lnTo>
                  <a:pt x="61450" y="42420"/>
                </a:lnTo>
                <a:lnTo>
                  <a:pt x="61360" y="42440"/>
                </a:lnTo>
                <a:lnTo>
                  <a:pt x="61200" y="42560"/>
                </a:lnTo>
                <a:lnTo>
                  <a:pt x="61090" y="42610"/>
                </a:lnTo>
                <a:lnTo>
                  <a:pt x="61060" y="42620"/>
                </a:lnTo>
                <a:lnTo>
                  <a:pt x="60970" y="42630"/>
                </a:lnTo>
                <a:lnTo>
                  <a:pt x="60670" y="42630"/>
                </a:lnTo>
                <a:lnTo>
                  <a:pt x="60560" y="42630"/>
                </a:lnTo>
                <a:lnTo>
                  <a:pt x="60550" y="42630"/>
                </a:lnTo>
                <a:lnTo>
                  <a:pt x="60470" y="42650"/>
                </a:lnTo>
                <a:lnTo>
                  <a:pt x="60380" y="42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