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Surat Thani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urat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00" y="71570"/>
                </a:moveTo>
                <a:lnTo>
                  <a:pt x="33730" y="71390"/>
                </a:lnTo>
                <a:lnTo>
                  <a:pt x="33760" y="71320"/>
                </a:lnTo>
                <a:lnTo>
                  <a:pt x="33800" y="71110"/>
                </a:lnTo>
                <a:lnTo>
                  <a:pt x="33820" y="71070"/>
                </a:lnTo>
                <a:lnTo>
                  <a:pt x="33840" y="71050"/>
                </a:lnTo>
                <a:lnTo>
                  <a:pt x="33870" y="71050"/>
                </a:lnTo>
                <a:lnTo>
                  <a:pt x="33880" y="71060"/>
                </a:lnTo>
                <a:lnTo>
                  <a:pt x="33900" y="71070"/>
                </a:lnTo>
                <a:lnTo>
                  <a:pt x="33910" y="71080"/>
                </a:lnTo>
                <a:lnTo>
                  <a:pt x="33930" y="71080"/>
                </a:lnTo>
                <a:lnTo>
                  <a:pt x="33950" y="71070"/>
                </a:lnTo>
                <a:lnTo>
                  <a:pt x="34020" y="71030"/>
                </a:lnTo>
                <a:lnTo>
                  <a:pt x="34030" y="71020"/>
                </a:lnTo>
                <a:lnTo>
                  <a:pt x="34090" y="70990"/>
                </a:lnTo>
                <a:lnTo>
                  <a:pt x="34130" y="70980"/>
                </a:lnTo>
                <a:lnTo>
                  <a:pt x="34220" y="70930"/>
                </a:lnTo>
                <a:lnTo>
                  <a:pt x="34320" y="70870"/>
                </a:lnTo>
                <a:lnTo>
                  <a:pt x="34430" y="70820"/>
                </a:lnTo>
                <a:lnTo>
                  <a:pt x="34510" y="70790"/>
                </a:lnTo>
                <a:lnTo>
                  <a:pt x="34540" y="70790"/>
                </a:lnTo>
                <a:lnTo>
                  <a:pt x="34560" y="70800"/>
                </a:lnTo>
                <a:lnTo>
                  <a:pt x="34580" y="70800"/>
                </a:lnTo>
                <a:lnTo>
                  <a:pt x="34640" y="70830"/>
                </a:lnTo>
                <a:lnTo>
                  <a:pt x="34660" y="70840"/>
                </a:lnTo>
                <a:lnTo>
                  <a:pt x="34680" y="70840"/>
                </a:lnTo>
                <a:lnTo>
                  <a:pt x="34710" y="70850"/>
                </a:lnTo>
                <a:lnTo>
                  <a:pt x="34800" y="70840"/>
                </a:lnTo>
                <a:lnTo>
                  <a:pt x="34870" y="70830"/>
                </a:lnTo>
                <a:lnTo>
                  <a:pt x="35070" y="70770"/>
                </a:lnTo>
                <a:lnTo>
                  <a:pt x="35090" y="70770"/>
                </a:lnTo>
                <a:lnTo>
                  <a:pt x="35100" y="70770"/>
                </a:lnTo>
                <a:lnTo>
                  <a:pt x="35110" y="70780"/>
                </a:lnTo>
                <a:lnTo>
                  <a:pt x="35130" y="70790"/>
                </a:lnTo>
                <a:lnTo>
                  <a:pt x="35170" y="70800"/>
                </a:lnTo>
                <a:lnTo>
                  <a:pt x="35240" y="70790"/>
                </a:lnTo>
                <a:lnTo>
                  <a:pt x="35280" y="70780"/>
                </a:lnTo>
                <a:lnTo>
                  <a:pt x="35300" y="70770"/>
                </a:lnTo>
                <a:lnTo>
                  <a:pt x="35330" y="70730"/>
                </a:lnTo>
                <a:lnTo>
                  <a:pt x="35350" y="70690"/>
                </a:lnTo>
                <a:lnTo>
                  <a:pt x="35370" y="70670"/>
                </a:lnTo>
                <a:lnTo>
                  <a:pt x="35420" y="70620"/>
                </a:lnTo>
                <a:lnTo>
                  <a:pt x="35480" y="70600"/>
                </a:lnTo>
                <a:lnTo>
                  <a:pt x="35610" y="70530"/>
                </a:lnTo>
                <a:lnTo>
                  <a:pt x="35680" y="70460"/>
                </a:lnTo>
                <a:lnTo>
                  <a:pt x="35700" y="70450"/>
                </a:lnTo>
                <a:lnTo>
                  <a:pt x="35720" y="70440"/>
                </a:lnTo>
                <a:lnTo>
                  <a:pt x="35770" y="70450"/>
                </a:lnTo>
                <a:lnTo>
                  <a:pt x="35860" y="70430"/>
                </a:lnTo>
                <a:lnTo>
                  <a:pt x="35960" y="70420"/>
                </a:lnTo>
                <a:lnTo>
                  <a:pt x="35960" y="70440"/>
                </a:lnTo>
                <a:lnTo>
                  <a:pt x="35980" y="70570"/>
                </a:lnTo>
                <a:lnTo>
                  <a:pt x="36060" y="70810"/>
                </a:lnTo>
                <a:lnTo>
                  <a:pt x="36090" y="71050"/>
                </a:lnTo>
                <a:lnTo>
                  <a:pt x="36120" y="71180"/>
                </a:lnTo>
                <a:lnTo>
                  <a:pt x="36170" y="71320"/>
                </a:lnTo>
                <a:lnTo>
                  <a:pt x="36360" y="71590"/>
                </a:lnTo>
                <a:lnTo>
                  <a:pt x="36390" y="71690"/>
                </a:lnTo>
                <a:lnTo>
                  <a:pt x="36400" y="71830"/>
                </a:lnTo>
                <a:lnTo>
                  <a:pt x="36420" y="71930"/>
                </a:lnTo>
                <a:lnTo>
                  <a:pt x="36680" y="72390"/>
                </a:lnTo>
                <a:lnTo>
                  <a:pt x="37020" y="72840"/>
                </a:lnTo>
                <a:lnTo>
                  <a:pt x="36980" y="72850"/>
                </a:lnTo>
                <a:lnTo>
                  <a:pt x="36950" y="72850"/>
                </a:lnTo>
                <a:lnTo>
                  <a:pt x="36920" y="72840"/>
                </a:lnTo>
                <a:lnTo>
                  <a:pt x="36880" y="72840"/>
                </a:lnTo>
                <a:lnTo>
                  <a:pt x="36830" y="72850"/>
                </a:lnTo>
                <a:lnTo>
                  <a:pt x="36820" y="72870"/>
                </a:lnTo>
                <a:lnTo>
                  <a:pt x="36830" y="72900"/>
                </a:lnTo>
                <a:lnTo>
                  <a:pt x="36810" y="72920"/>
                </a:lnTo>
                <a:lnTo>
                  <a:pt x="36670" y="73010"/>
                </a:lnTo>
                <a:lnTo>
                  <a:pt x="36610" y="73050"/>
                </a:lnTo>
                <a:lnTo>
                  <a:pt x="36500" y="73170"/>
                </a:lnTo>
                <a:lnTo>
                  <a:pt x="36470" y="73270"/>
                </a:lnTo>
                <a:lnTo>
                  <a:pt x="36490" y="73520"/>
                </a:lnTo>
                <a:lnTo>
                  <a:pt x="36610" y="73800"/>
                </a:lnTo>
                <a:lnTo>
                  <a:pt x="36890" y="73860"/>
                </a:lnTo>
                <a:lnTo>
                  <a:pt x="37180" y="73880"/>
                </a:lnTo>
                <a:lnTo>
                  <a:pt x="37350" y="74040"/>
                </a:lnTo>
                <a:lnTo>
                  <a:pt x="37540" y="74020"/>
                </a:lnTo>
                <a:lnTo>
                  <a:pt x="37740" y="74020"/>
                </a:lnTo>
                <a:lnTo>
                  <a:pt x="37920" y="73990"/>
                </a:lnTo>
                <a:lnTo>
                  <a:pt x="38080" y="73870"/>
                </a:lnTo>
                <a:lnTo>
                  <a:pt x="38130" y="73780"/>
                </a:lnTo>
                <a:lnTo>
                  <a:pt x="38160" y="73670"/>
                </a:lnTo>
                <a:lnTo>
                  <a:pt x="38200" y="73570"/>
                </a:lnTo>
                <a:lnTo>
                  <a:pt x="38290" y="73500"/>
                </a:lnTo>
                <a:lnTo>
                  <a:pt x="38360" y="73490"/>
                </a:lnTo>
                <a:lnTo>
                  <a:pt x="38630" y="73540"/>
                </a:lnTo>
                <a:lnTo>
                  <a:pt x="38730" y="73520"/>
                </a:lnTo>
                <a:lnTo>
                  <a:pt x="38810" y="73480"/>
                </a:lnTo>
                <a:lnTo>
                  <a:pt x="38870" y="73440"/>
                </a:lnTo>
                <a:lnTo>
                  <a:pt x="38920" y="73420"/>
                </a:lnTo>
                <a:lnTo>
                  <a:pt x="39100" y="73380"/>
                </a:lnTo>
                <a:lnTo>
                  <a:pt x="39200" y="73310"/>
                </a:lnTo>
                <a:lnTo>
                  <a:pt x="39200" y="73300"/>
                </a:lnTo>
                <a:lnTo>
                  <a:pt x="39430" y="73310"/>
                </a:lnTo>
                <a:lnTo>
                  <a:pt x="39470" y="73320"/>
                </a:lnTo>
                <a:lnTo>
                  <a:pt x="39500" y="73270"/>
                </a:lnTo>
                <a:lnTo>
                  <a:pt x="39580" y="73270"/>
                </a:lnTo>
                <a:lnTo>
                  <a:pt x="39690" y="73320"/>
                </a:lnTo>
                <a:lnTo>
                  <a:pt x="39600" y="73430"/>
                </a:lnTo>
                <a:lnTo>
                  <a:pt x="39580" y="73460"/>
                </a:lnTo>
                <a:lnTo>
                  <a:pt x="39570" y="73490"/>
                </a:lnTo>
                <a:lnTo>
                  <a:pt x="39560" y="73550"/>
                </a:lnTo>
                <a:lnTo>
                  <a:pt x="39570" y="73620"/>
                </a:lnTo>
                <a:lnTo>
                  <a:pt x="39590" y="73830"/>
                </a:lnTo>
                <a:lnTo>
                  <a:pt x="39590" y="73870"/>
                </a:lnTo>
                <a:lnTo>
                  <a:pt x="39570" y="73930"/>
                </a:lnTo>
                <a:lnTo>
                  <a:pt x="39530" y="74040"/>
                </a:lnTo>
                <a:lnTo>
                  <a:pt x="39500" y="74130"/>
                </a:lnTo>
                <a:lnTo>
                  <a:pt x="39500" y="74160"/>
                </a:lnTo>
                <a:lnTo>
                  <a:pt x="39450" y="74280"/>
                </a:lnTo>
                <a:lnTo>
                  <a:pt x="39460" y="74300"/>
                </a:lnTo>
                <a:lnTo>
                  <a:pt x="39470" y="74320"/>
                </a:lnTo>
                <a:lnTo>
                  <a:pt x="39500" y="74340"/>
                </a:lnTo>
                <a:lnTo>
                  <a:pt x="39520" y="74350"/>
                </a:lnTo>
                <a:lnTo>
                  <a:pt x="39530" y="74360"/>
                </a:lnTo>
                <a:lnTo>
                  <a:pt x="39550" y="74430"/>
                </a:lnTo>
                <a:lnTo>
                  <a:pt x="39560" y="74440"/>
                </a:lnTo>
                <a:lnTo>
                  <a:pt x="39570" y="74460"/>
                </a:lnTo>
                <a:lnTo>
                  <a:pt x="39590" y="74470"/>
                </a:lnTo>
                <a:lnTo>
                  <a:pt x="39610" y="74480"/>
                </a:lnTo>
                <a:lnTo>
                  <a:pt x="39630" y="74480"/>
                </a:lnTo>
                <a:lnTo>
                  <a:pt x="39700" y="74480"/>
                </a:lnTo>
                <a:lnTo>
                  <a:pt x="39720" y="74490"/>
                </a:lnTo>
                <a:lnTo>
                  <a:pt x="39740" y="74500"/>
                </a:lnTo>
                <a:lnTo>
                  <a:pt x="39750" y="74510"/>
                </a:lnTo>
                <a:lnTo>
                  <a:pt x="39770" y="74530"/>
                </a:lnTo>
                <a:lnTo>
                  <a:pt x="39770" y="74550"/>
                </a:lnTo>
                <a:lnTo>
                  <a:pt x="39780" y="74570"/>
                </a:lnTo>
                <a:lnTo>
                  <a:pt x="39780" y="74590"/>
                </a:lnTo>
                <a:lnTo>
                  <a:pt x="39780" y="74620"/>
                </a:lnTo>
                <a:lnTo>
                  <a:pt x="39780" y="74690"/>
                </a:lnTo>
                <a:lnTo>
                  <a:pt x="39770" y="74740"/>
                </a:lnTo>
                <a:lnTo>
                  <a:pt x="39780" y="74800"/>
                </a:lnTo>
                <a:lnTo>
                  <a:pt x="39780" y="74840"/>
                </a:lnTo>
                <a:lnTo>
                  <a:pt x="39770" y="74860"/>
                </a:lnTo>
                <a:lnTo>
                  <a:pt x="39750" y="74880"/>
                </a:lnTo>
                <a:lnTo>
                  <a:pt x="39710" y="74910"/>
                </a:lnTo>
                <a:lnTo>
                  <a:pt x="39680" y="74910"/>
                </a:lnTo>
                <a:lnTo>
                  <a:pt x="39660" y="74910"/>
                </a:lnTo>
                <a:lnTo>
                  <a:pt x="39640" y="74900"/>
                </a:lnTo>
                <a:lnTo>
                  <a:pt x="39610" y="74870"/>
                </a:lnTo>
                <a:lnTo>
                  <a:pt x="39600" y="74860"/>
                </a:lnTo>
                <a:lnTo>
                  <a:pt x="39570" y="74860"/>
                </a:lnTo>
                <a:lnTo>
                  <a:pt x="39560" y="74870"/>
                </a:lnTo>
                <a:lnTo>
                  <a:pt x="39540" y="74890"/>
                </a:lnTo>
                <a:lnTo>
                  <a:pt x="39540" y="74960"/>
                </a:lnTo>
                <a:lnTo>
                  <a:pt x="39530" y="75000"/>
                </a:lnTo>
                <a:lnTo>
                  <a:pt x="39530" y="75070"/>
                </a:lnTo>
                <a:lnTo>
                  <a:pt x="39510" y="75110"/>
                </a:lnTo>
                <a:lnTo>
                  <a:pt x="39480" y="75180"/>
                </a:lnTo>
                <a:lnTo>
                  <a:pt x="39460" y="75250"/>
                </a:lnTo>
                <a:lnTo>
                  <a:pt x="39450" y="75270"/>
                </a:lnTo>
                <a:lnTo>
                  <a:pt x="39460" y="75290"/>
                </a:lnTo>
                <a:lnTo>
                  <a:pt x="39450" y="75320"/>
                </a:lnTo>
                <a:lnTo>
                  <a:pt x="39440" y="75340"/>
                </a:lnTo>
                <a:lnTo>
                  <a:pt x="39420" y="75360"/>
                </a:lnTo>
                <a:lnTo>
                  <a:pt x="39370" y="75390"/>
                </a:lnTo>
                <a:lnTo>
                  <a:pt x="39330" y="75400"/>
                </a:lnTo>
                <a:lnTo>
                  <a:pt x="39280" y="75400"/>
                </a:lnTo>
                <a:lnTo>
                  <a:pt x="39250" y="75410"/>
                </a:lnTo>
                <a:lnTo>
                  <a:pt x="39230" y="75410"/>
                </a:lnTo>
                <a:lnTo>
                  <a:pt x="39220" y="75420"/>
                </a:lnTo>
                <a:lnTo>
                  <a:pt x="39210" y="75440"/>
                </a:lnTo>
                <a:lnTo>
                  <a:pt x="39220" y="75470"/>
                </a:lnTo>
                <a:lnTo>
                  <a:pt x="39230" y="75490"/>
                </a:lnTo>
                <a:lnTo>
                  <a:pt x="39240" y="75510"/>
                </a:lnTo>
                <a:lnTo>
                  <a:pt x="39240" y="75520"/>
                </a:lnTo>
                <a:lnTo>
                  <a:pt x="39250" y="75550"/>
                </a:lnTo>
                <a:lnTo>
                  <a:pt x="39250" y="75570"/>
                </a:lnTo>
                <a:lnTo>
                  <a:pt x="39240" y="75590"/>
                </a:lnTo>
                <a:lnTo>
                  <a:pt x="39220" y="75610"/>
                </a:lnTo>
                <a:lnTo>
                  <a:pt x="39180" y="75640"/>
                </a:lnTo>
                <a:lnTo>
                  <a:pt x="39110" y="75670"/>
                </a:lnTo>
                <a:lnTo>
                  <a:pt x="39050" y="75690"/>
                </a:lnTo>
                <a:lnTo>
                  <a:pt x="39030" y="75700"/>
                </a:lnTo>
                <a:lnTo>
                  <a:pt x="39010" y="75700"/>
                </a:lnTo>
                <a:lnTo>
                  <a:pt x="38990" y="75700"/>
                </a:lnTo>
                <a:lnTo>
                  <a:pt x="38970" y="75700"/>
                </a:lnTo>
                <a:lnTo>
                  <a:pt x="38950" y="75700"/>
                </a:lnTo>
                <a:lnTo>
                  <a:pt x="38930" y="75700"/>
                </a:lnTo>
                <a:lnTo>
                  <a:pt x="38910" y="75710"/>
                </a:lnTo>
                <a:lnTo>
                  <a:pt x="38870" y="75750"/>
                </a:lnTo>
                <a:lnTo>
                  <a:pt x="38850" y="75760"/>
                </a:lnTo>
                <a:lnTo>
                  <a:pt x="38830" y="75770"/>
                </a:lnTo>
                <a:lnTo>
                  <a:pt x="38810" y="75770"/>
                </a:lnTo>
                <a:lnTo>
                  <a:pt x="38790" y="75770"/>
                </a:lnTo>
                <a:lnTo>
                  <a:pt x="38770" y="75760"/>
                </a:lnTo>
                <a:lnTo>
                  <a:pt x="38760" y="75740"/>
                </a:lnTo>
                <a:lnTo>
                  <a:pt x="38750" y="75730"/>
                </a:lnTo>
                <a:lnTo>
                  <a:pt x="38740" y="75710"/>
                </a:lnTo>
                <a:lnTo>
                  <a:pt x="38730" y="75690"/>
                </a:lnTo>
                <a:lnTo>
                  <a:pt x="38710" y="75680"/>
                </a:lnTo>
                <a:lnTo>
                  <a:pt x="38690" y="75680"/>
                </a:lnTo>
                <a:lnTo>
                  <a:pt x="38670" y="75680"/>
                </a:lnTo>
                <a:lnTo>
                  <a:pt x="38630" y="75700"/>
                </a:lnTo>
                <a:lnTo>
                  <a:pt x="38610" y="75700"/>
                </a:lnTo>
                <a:lnTo>
                  <a:pt x="38580" y="75740"/>
                </a:lnTo>
                <a:lnTo>
                  <a:pt x="38430" y="76050"/>
                </a:lnTo>
                <a:lnTo>
                  <a:pt x="38370" y="76110"/>
                </a:lnTo>
                <a:lnTo>
                  <a:pt x="38350" y="76110"/>
                </a:lnTo>
                <a:lnTo>
                  <a:pt x="38320" y="76110"/>
                </a:lnTo>
                <a:lnTo>
                  <a:pt x="38290" y="76110"/>
                </a:lnTo>
                <a:lnTo>
                  <a:pt x="38270" y="76110"/>
                </a:lnTo>
                <a:lnTo>
                  <a:pt x="38250" y="76120"/>
                </a:lnTo>
                <a:lnTo>
                  <a:pt x="38240" y="76150"/>
                </a:lnTo>
                <a:lnTo>
                  <a:pt x="38230" y="76210"/>
                </a:lnTo>
                <a:lnTo>
                  <a:pt x="38230" y="76240"/>
                </a:lnTo>
                <a:lnTo>
                  <a:pt x="38240" y="76350"/>
                </a:lnTo>
                <a:lnTo>
                  <a:pt x="38230" y="76370"/>
                </a:lnTo>
                <a:lnTo>
                  <a:pt x="38220" y="76460"/>
                </a:lnTo>
                <a:lnTo>
                  <a:pt x="38210" y="76570"/>
                </a:lnTo>
                <a:lnTo>
                  <a:pt x="38220" y="76610"/>
                </a:lnTo>
                <a:lnTo>
                  <a:pt x="38240" y="76670"/>
                </a:lnTo>
                <a:lnTo>
                  <a:pt x="38240" y="76690"/>
                </a:lnTo>
                <a:lnTo>
                  <a:pt x="38210" y="76810"/>
                </a:lnTo>
                <a:lnTo>
                  <a:pt x="38210" y="76830"/>
                </a:lnTo>
                <a:lnTo>
                  <a:pt x="38190" y="76860"/>
                </a:lnTo>
                <a:lnTo>
                  <a:pt x="38170" y="76890"/>
                </a:lnTo>
                <a:lnTo>
                  <a:pt x="38050" y="77000"/>
                </a:lnTo>
                <a:lnTo>
                  <a:pt x="38040" y="77020"/>
                </a:lnTo>
                <a:lnTo>
                  <a:pt x="38030" y="77050"/>
                </a:lnTo>
                <a:lnTo>
                  <a:pt x="38030" y="77090"/>
                </a:lnTo>
                <a:lnTo>
                  <a:pt x="38030" y="77150"/>
                </a:lnTo>
                <a:lnTo>
                  <a:pt x="38020" y="77180"/>
                </a:lnTo>
                <a:lnTo>
                  <a:pt x="38010" y="77200"/>
                </a:lnTo>
                <a:lnTo>
                  <a:pt x="37870" y="77330"/>
                </a:lnTo>
                <a:lnTo>
                  <a:pt x="37830" y="77350"/>
                </a:lnTo>
                <a:lnTo>
                  <a:pt x="37810" y="77360"/>
                </a:lnTo>
                <a:lnTo>
                  <a:pt x="37780" y="77370"/>
                </a:lnTo>
                <a:lnTo>
                  <a:pt x="37770" y="77400"/>
                </a:lnTo>
                <a:lnTo>
                  <a:pt x="37760" y="77450"/>
                </a:lnTo>
                <a:lnTo>
                  <a:pt x="37760" y="77490"/>
                </a:lnTo>
                <a:lnTo>
                  <a:pt x="37760" y="77510"/>
                </a:lnTo>
                <a:lnTo>
                  <a:pt x="37770" y="77530"/>
                </a:lnTo>
                <a:lnTo>
                  <a:pt x="37780" y="77550"/>
                </a:lnTo>
                <a:lnTo>
                  <a:pt x="37770" y="77580"/>
                </a:lnTo>
                <a:lnTo>
                  <a:pt x="37760" y="77610"/>
                </a:lnTo>
                <a:lnTo>
                  <a:pt x="37660" y="77680"/>
                </a:lnTo>
                <a:lnTo>
                  <a:pt x="37650" y="77690"/>
                </a:lnTo>
                <a:lnTo>
                  <a:pt x="37530" y="77840"/>
                </a:lnTo>
                <a:lnTo>
                  <a:pt x="37490" y="77860"/>
                </a:lnTo>
                <a:lnTo>
                  <a:pt x="37470" y="77860"/>
                </a:lnTo>
                <a:lnTo>
                  <a:pt x="37390" y="77890"/>
                </a:lnTo>
                <a:lnTo>
                  <a:pt x="37290" y="77930"/>
                </a:lnTo>
                <a:lnTo>
                  <a:pt x="37160" y="78010"/>
                </a:lnTo>
                <a:lnTo>
                  <a:pt x="37090" y="78080"/>
                </a:lnTo>
                <a:lnTo>
                  <a:pt x="37070" y="78090"/>
                </a:lnTo>
                <a:lnTo>
                  <a:pt x="37050" y="78100"/>
                </a:lnTo>
                <a:lnTo>
                  <a:pt x="37030" y="78100"/>
                </a:lnTo>
                <a:lnTo>
                  <a:pt x="37010" y="78090"/>
                </a:lnTo>
                <a:lnTo>
                  <a:pt x="36990" y="78080"/>
                </a:lnTo>
                <a:lnTo>
                  <a:pt x="36980" y="78070"/>
                </a:lnTo>
                <a:lnTo>
                  <a:pt x="36880" y="78000"/>
                </a:lnTo>
                <a:lnTo>
                  <a:pt x="36850" y="77980"/>
                </a:lnTo>
                <a:lnTo>
                  <a:pt x="36830" y="77970"/>
                </a:lnTo>
                <a:lnTo>
                  <a:pt x="36810" y="77960"/>
                </a:lnTo>
                <a:lnTo>
                  <a:pt x="36790" y="77960"/>
                </a:lnTo>
                <a:lnTo>
                  <a:pt x="36780" y="77980"/>
                </a:lnTo>
                <a:lnTo>
                  <a:pt x="36770" y="78020"/>
                </a:lnTo>
                <a:lnTo>
                  <a:pt x="36790" y="78240"/>
                </a:lnTo>
                <a:lnTo>
                  <a:pt x="36810" y="78300"/>
                </a:lnTo>
                <a:lnTo>
                  <a:pt x="36810" y="78330"/>
                </a:lnTo>
                <a:lnTo>
                  <a:pt x="36800" y="78370"/>
                </a:lnTo>
                <a:lnTo>
                  <a:pt x="36770" y="78430"/>
                </a:lnTo>
                <a:lnTo>
                  <a:pt x="36740" y="78470"/>
                </a:lnTo>
                <a:lnTo>
                  <a:pt x="36720" y="78500"/>
                </a:lnTo>
                <a:lnTo>
                  <a:pt x="36670" y="78550"/>
                </a:lnTo>
                <a:lnTo>
                  <a:pt x="36640" y="78590"/>
                </a:lnTo>
                <a:lnTo>
                  <a:pt x="36620" y="78620"/>
                </a:lnTo>
                <a:lnTo>
                  <a:pt x="36560" y="78800"/>
                </a:lnTo>
                <a:lnTo>
                  <a:pt x="36540" y="78840"/>
                </a:lnTo>
                <a:lnTo>
                  <a:pt x="36530" y="78860"/>
                </a:lnTo>
                <a:lnTo>
                  <a:pt x="36530" y="78890"/>
                </a:lnTo>
                <a:lnTo>
                  <a:pt x="36530" y="78940"/>
                </a:lnTo>
                <a:lnTo>
                  <a:pt x="36560" y="79010"/>
                </a:lnTo>
                <a:lnTo>
                  <a:pt x="36680" y="79170"/>
                </a:lnTo>
                <a:lnTo>
                  <a:pt x="36500" y="79220"/>
                </a:lnTo>
                <a:lnTo>
                  <a:pt x="36420" y="79260"/>
                </a:lnTo>
                <a:lnTo>
                  <a:pt x="36350" y="79280"/>
                </a:lnTo>
                <a:lnTo>
                  <a:pt x="36300" y="79290"/>
                </a:lnTo>
                <a:lnTo>
                  <a:pt x="36170" y="79290"/>
                </a:lnTo>
                <a:lnTo>
                  <a:pt x="36140" y="79280"/>
                </a:lnTo>
                <a:lnTo>
                  <a:pt x="35930" y="79220"/>
                </a:lnTo>
                <a:lnTo>
                  <a:pt x="35920" y="79210"/>
                </a:lnTo>
                <a:lnTo>
                  <a:pt x="35890" y="79180"/>
                </a:lnTo>
                <a:lnTo>
                  <a:pt x="35840" y="79160"/>
                </a:lnTo>
                <a:lnTo>
                  <a:pt x="35580" y="79110"/>
                </a:lnTo>
                <a:lnTo>
                  <a:pt x="35510" y="79110"/>
                </a:lnTo>
                <a:lnTo>
                  <a:pt x="35460" y="79110"/>
                </a:lnTo>
                <a:lnTo>
                  <a:pt x="35380" y="79170"/>
                </a:lnTo>
                <a:lnTo>
                  <a:pt x="35370" y="79180"/>
                </a:lnTo>
                <a:lnTo>
                  <a:pt x="35320" y="79250"/>
                </a:lnTo>
                <a:lnTo>
                  <a:pt x="35300" y="79270"/>
                </a:lnTo>
                <a:lnTo>
                  <a:pt x="35270" y="79280"/>
                </a:lnTo>
                <a:lnTo>
                  <a:pt x="35100" y="79330"/>
                </a:lnTo>
                <a:lnTo>
                  <a:pt x="35080" y="79330"/>
                </a:lnTo>
                <a:lnTo>
                  <a:pt x="35020" y="79310"/>
                </a:lnTo>
                <a:lnTo>
                  <a:pt x="34960" y="79300"/>
                </a:lnTo>
                <a:lnTo>
                  <a:pt x="34750" y="79280"/>
                </a:lnTo>
                <a:lnTo>
                  <a:pt x="34710" y="79280"/>
                </a:lnTo>
                <a:lnTo>
                  <a:pt x="34690" y="79290"/>
                </a:lnTo>
                <a:lnTo>
                  <a:pt x="34600" y="79340"/>
                </a:lnTo>
                <a:lnTo>
                  <a:pt x="34580" y="79340"/>
                </a:lnTo>
                <a:lnTo>
                  <a:pt x="34560" y="79330"/>
                </a:lnTo>
                <a:lnTo>
                  <a:pt x="34540" y="79290"/>
                </a:lnTo>
                <a:lnTo>
                  <a:pt x="34520" y="79250"/>
                </a:lnTo>
                <a:lnTo>
                  <a:pt x="34500" y="79170"/>
                </a:lnTo>
                <a:lnTo>
                  <a:pt x="34490" y="79070"/>
                </a:lnTo>
                <a:lnTo>
                  <a:pt x="34480" y="78970"/>
                </a:lnTo>
                <a:lnTo>
                  <a:pt x="34490" y="78880"/>
                </a:lnTo>
                <a:lnTo>
                  <a:pt x="34480" y="78830"/>
                </a:lnTo>
                <a:lnTo>
                  <a:pt x="34470" y="78810"/>
                </a:lnTo>
                <a:lnTo>
                  <a:pt x="34450" y="78780"/>
                </a:lnTo>
                <a:lnTo>
                  <a:pt x="34440" y="78760"/>
                </a:lnTo>
                <a:lnTo>
                  <a:pt x="34440" y="78740"/>
                </a:lnTo>
                <a:lnTo>
                  <a:pt x="34440" y="78720"/>
                </a:lnTo>
                <a:lnTo>
                  <a:pt x="34450" y="78650"/>
                </a:lnTo>
                <a:lnTo>
                  <a:pt x="34460" y="78630"/>
                </a:lnTo>
                <a:lnTo>
                  <a:pt x="34470" y="78610"/>
                </a:lnTo>
                <a:lnTo>
                  <a:pt x="34500" y="78580"/>
                </a:lnTo>
                <a:lnTo>
                  <a:pt x="34520" y="78550"/>
                </a:lnTo>
                <a:lnTo>
                  <a:pt x="34550" y="78460"/>
                </a:lnTo>
                <a:lnTo>
                  <a:pt x="34550" y="78440"/>
                </a:lnTo>
                <a:lnTo>
                  <a:pt x="34550" y="78410"/>
                </a:lnTo>
                <a:lnTo>
                  <a:pt x="34550" y="78390"/>
                </a:lnTo>
                <a:lnTo>
                  <a:pt x="34540" y="78370"/>
                </a:lnTo>
                <a:lnTo>
                  <a:pt x="34530" y="78350"/>
                </a:lnTo>
                <a:lnTo>
                  <a:pt x="34510" y="78320"/>
                </a:lnTo>
                <a:lnTo>
                  <a:pt x="34480" y="78290"/>
                </a:lnTo>
                <a:lnTo>
                  <a:pt x="34450" y="78240"/>
                </a:lnTo>
                <a:lnTo>
                  <a:pt x="34410" y="78170"/>
                </a:lnTo>
                <a:lnTo>
                  <a:pt x="34410" y="78150"/>
                </a:lnTo>
                <a:lnTo>
                  <a:pt x="34410" y="78130"/>
                </a:lnTo>
                <a:lnTo>
                  <a:pt x="34410" y="78110"/>
                </a:lnTo>
                <a:lnTo>
                  <a:pt x="34490" y="78000"/>
                </a:lnTo>
                <a:lnTo>
                  <a:pt x="34570" y="77940"/>
                </a:lnTo>
                <a:lnTo>
                  <a:pt x="34590" y="77910"/>
                </a:lnTo>
                <a:lnTo>
                  <a:pt x="34620" y="77880"/>
                </a:lnTo>
                <a:lnTo>
                  <a:pt x="34640" y="77870"/>
                </a:lnTo>
                <a:lnTo>
                  <a:pt x="34660" y="77860"/>
                </a:lnTo>
                <a:lnTo>
                  <a:pt x="34670" y="77850"/>
                </a:lnTo>
                <a:lnTo>
                  <a:pt x="34670" y="77830"/>
                </a:lnTo>
                <a:lnTo>
                  <a:pt x="34660" y="77820"/>
                </a:lnTo>
                <a:lnTo>
                  <a:pt x="34650" y="77800"/>
                </a:lnTo>
                <a:lnTo>
                  <a:pt x="34610" y="77710"/>
                </a:lnTo>
                <a:lnTo>
                  <a:pt x="34490" y="77590"/>
                </a:lnTo>
                <a:lnTo>
                  <a:pt x="34460" y="77560"/>
                </a:lnTo>
                <a:lnTo>
                  <a:pt x="34430" y="77540"/>
                </a:lnTo>
                <a:lnTo>
                  <a:pt x="34350" y="77520"/>
                </a:lnTo>
                <a:lnTo>
                  <a:pt x="34320" y="77500"/>
                </a:lnTo>
                <a:lnTo>
                  <a:pt x="34300" y="77490"/>
                </a:lnTo>
                <a:lnTo>
                  <a:pt x="34270" y="77430"/>
                </a:lnTo>
                <a:lnTo>
                  <a:pt x="34240" y="77390"/>
                </a:lnTo>
                <a:lnTo>
                  <a:pt x="34210" y="77370"/>
                </a:lnTo>
                <a:lnTo>
                  <a:pt x="34180" y="77360"/>
                </a:lnTo>
                <a:lnTo>
                  <a:pt x="33970" y="77350"/>
                </a:lnTo>
                <a:lnTo>
                  <a:pt x="33920" y="77350"/>
                </a:lnTo>
                <a:lnTo>
                  <a:pt x="33890" y="77340"/>
                </a:lnTo>
                <a:lnTo>
                  <a:pt x="33870" y="77330"/>
                </a:lnTo>
                <a:lnTo>
                  <a:pt x="33860" y="77310"/>
                </a:lnTo>
                <a:lnTo>
                  <a:pt x="33780" y="77210"/>
                </a:lnTo>
                <a:lnTo>
                  <a:pt x="33750" y="77190"/>
                </a:lnTo>
                <a:lnTo>
                  <a:pt x="33720" y="77170"/>
                </a:lnTo>
                <a:lnTo>
                  <a:pt x="33700" y="77170"/>
                </a:lnTo>
                <a:lnTo>
                  <a:pt x="33680" y="77160"/>
                </a:lnTo>
                <a:lnTo>
                  <a:pt x="33660" y="77170"/>
                </a:lnTo>
                <a:lnTo>
                  <a:pt x="33640" y="77170"/>
                </a:lnTo>
                <a:lnTo>
                  <a:pt x="33620" y="77190"/>
                </a:lnTo>
                <a:lnTo>
                  <a:pt x="33610" y="77200"/>
                </a:lnTo>
                <a:lnTo>
                  <a:pt x="33590" y="77230"/>
                </a:lnTo>
                <a:lnTo>
                  <a:pt x="33530" y="77390"/>
                </a:lnTo>
                <a:lnTo>
                  <a:pt x="33520" y="77410"/>
                </a:lnTo>
                <a:lnTo>
                  <a:pt x="33510" y="77430"/>
                </a:lnTo>
                <a:lnTo>
                  <a:pt x="33490" y="77440"/>
                </a:lnTo>
                <a:lnTo>
                  <a:pt x="33450" y="77460"/>
                </a:lnTo>
                <a:lnTo>
                  <a:pt x="33390" y="77460"/>
                </a:lnTo>
                <a:lnTo>
                  <a:pt x="33310" y="77420"/>
                </a:lnTo>
                <a:lnTo>
                  <a:pt x="33190" y="77400"/>
                </a:lnTo>
                <a:lnTo>
                  <a:pt x="33130" y="77380"/>
                </a:lnTo>
                <a:lnTo>
                  <a:pt x="33080" y="77350"/>
                </a:lnTo>
                <a:lnTo>
                  <a:pt x="33060" y="77350"/>
                </a:lnTo>
                <a:lnTo>
                  <a:pt x="33040" y="77360"/>
                </a:lnTo>
                <a:lnTo>
                  <a:pt x="33030" y="77370"/>
                </a:lnTo>
                <a:lnTo>
                  <a:pt x="32990" y="77390"/>
                </a:lnTo>
                <a:lnTo>
                  <a:pt x="32960" y="77410"/>
                </a:lnTo>
                <a:lnTo>
                  <a:pt x="32920" y="77420"/>
                </a:lnTo>
                <a:lnTo>
                  <a:pt x="32860" y="77440"/>
                </a:lnTo>
                <a:lnTo>
                  <a:pt x="32700" y="77460"/>
                </a:lnTo>
                <a:lnTo>
                  <a:pt x="32650" y="77460"/>
                </a:lnTo>
                <a:lnTo>
                  <a:pt x="32620" y="77460"/>
                </a:lnTo>
                <a:lnTo>
                  <a:pt x="32600" y="77450"/>
                </a:lnTo>
                <a:lnTo>
                  <a:pt x="32410" y="77300"/>
                </a:lnTo>
                <a:lnTo>
                  <a:pt x="32390" y="77280"/>
                </a:lnTo>
                <a:lnTo>
                  <a:pt x="32390" y="77260"/>
                </a:lnTo>
                <a:lnTo>
                  <a:pt x="32400" y="77240"/>
                </a:lnTo>
                <a:lnTo>
                  <a:pt x="32410" y="77220"/>
                </a:lnTo>
                <a:lnTo>
                  <a:pt x="32420" y="77210"/>
                </a:lnTo>
                <a:lnTo>
                  <a:pt x="32440" y="77200"/>
                </a:lnTo>
                <a:lnTo>
                  <a:pt x="32510" y="77200"/>
                </a:lnTo>
                <a:lnTo>
                  <a:pt x="32530" y="77190"/>
                </a:lnTo>
                <a:lnTo>
                  <a:pt x="32550" y="77180"/>
                </a:lnTo>
                <a:lnTo>
                  <a:pt x="32560" y="77160"/>
                </a:lnTo>
                <a:lnTo>
                  <a:pt x="32600" y="77060"/>
                </a:lnTo>
                <a:lnTo>
                  <a:pt x="32610" y="77050"/>
                </a:lnTo>
                <a:lnTo>
                  <a:pt x="32630" y="77030"/>
                </a:lnTo>
                <a:lnTo>
                  <a:pt x="32690" y="76990"/>
                </a:lnTo>
                <a:lnTo>
                  <a:pt x="32710" y="76980"/>
                </a:lnTo>
                <a:lnTo>
                  <a:pt x="32720" y="76960"/>
                </a:lnTo>
                <a:lnTo>
                  <a:pt x="32730" y="76940"/>
                </a:lnTo>
                <a:lnTo>
                  <a:pt x="32730" y="76920"/>
                </a:lnTo>
                <a:lnTo>
                  <a:pt x="32730" y="76900"/>
                </a:lnTo>
                <a:lnTo>
                  <a:pt x="32720" y="76770"/>
                </a:lnTo>
                <a:lnTo>
                  <a:pt x="32730" y="76720"/>
                </a:lnTo>
                <a:lnTo>
                  <a:pt x="32750" y="76550"/>
                </a:lnTo>
                <a:lnTo>
                  <a:pt x="32750" y="76520"/>
                </a:lnTo>
                <a:lnTo>
                  <a:pt x="32740" y="76470"/>
                </a:lnTo>
                <a:lnTo>
                  <a:pt x="32730" y="76440"/>
                </a:lnTo>
                <a:lnTo>
                  <a:pt x="32710" y="76430"/>
                </a:lnTo>
                <a:lnTo>
                  <a:pt x="32690" y="76420"/>
                </a:lnTo>
                <a:lnTo>
                  <a:pt x="32660" y="76420"/>
                </a:lnTo>
                <a:lnTo>
                  <a:pt x="32590" y="76420"/>
                </a:lnTo>
                <a:lnTo>
                  <a:pt x="32550" y="76410"/>
                </a:lnTo>
                <a:lnTo>
                  <a:pt x="32520" y="76380"/>
                </a:lnTo>
                <a:lnTo>
                  <a:pt x="32490" y="76350"/>
                </a:lnTo>
                <a:lnTo>
                  <a:pt x="32410" y="76220"/>
                </a:lnTo>
                <a:lnTo>
                  <a:pt x="32370" y="76150"/>
                </a:lnTo>
                <a:lnTo>
                  <a:pt x="32350" y="76120"/>
                </a:lnTo>
                <a:lnTo>
                  <a:pt x="32120" y="75940"/>
                </a:lnTo>
                <a:lnTo>
                  <a:pt x="32100" y="75930"/>
                </a:lnTo>
                <a:lnTo>
                  <a:pt x="32060" y="75920"/>
                </a:lnTo>
                <a:lnTo>
                  <a:pt x="31940" y="75910"/>
                </a:lnTo>
                <a:lnTo>
                  <a:pt x="31870" y="75880"/>
                </a:lnTo>
                <a:lnTo>
                  <a:pt x="31850" y="75860"/>
                </a:lnTo>
                <a:lnTo>
                  <a:pt x="31850" y="75840"/>
                </a:lnTo>
                <a:lnTo>
                  <a:pt x="31850" y="75820"/>
                </a:lnTo>
                <a:lnTo>
                  <a:pt x="31880" y="75770"/>
                </a:lnTo>
                <a:lnTo>
                  <a:pt x="31890" y="75740"/>
                </a:lnTo>
                <a:lnTo>
                  <a:pt x="31880" y="75700"/>
                </a:lnTo>
                <a:lnTo>
                  <a:pt x="31850" y="75620"/>
                </a:lnTo>
                <a:lnTo>
                  <a:pt x="31840" y="75580"/>
                </a:lnTo>
                <a:lnTo>
                  <a:pt x="31840" y="75540"/>
                </a:lnTo>
                <a:lnTo>
                  <a:pt x="31840" y="75520"/>
                </a:lnTo>
                <a:lnTo>
                  <a:pt x="31860" y="75480"/>
                </a:lnTo>
                <a:lnTo>
                  <a:pt x="31870" y="75460"/>
                </a:lnTo>
                <a:lnTo>
                  <a:pt x="31880" y="75450"/>
                </a:lnTo>
                <a:lnTo>
                  <a:pt x="31900" y="75440"/>
                </a:lnTo>
                <a:lnTo>
                  <a:pt x="31960" y="75410"/>
                </a:lnTo>
                <a:lnTo>
                  <a:pt x="32030" y="75370"/>
                </a:lnTo>
                <a:lnTo>
                  <a:pt x="32060" y="75350"/>
                </a:lnTo>
                <a:lnTo>
                  <a:pt x="32070" y="75340"/>
                </a:lnTo>
                <a:lnTo>
                  <a:pt x="32090" y="75330"/>
                </a:lnTo>
                <a:lnTo>
                  <a:pt x="32110" y="75330"/>
                </a:lnTo>
                <a:lnTo>
                  <a:pt x="32130" y="75330"/>
                </a:lnTo>
                <a:lnTo>
                  <a:pt x="32150" y="75330"/>
                </a:lnTo>
                <a:lnTo>
                  <a:pt x="32160" y="75290"/>
                </a:lnTo>
                <a:lnTo>
                  <a:pt x="32140" y="75210"/>
                </a:lnTo>
                <a:lnTo>
                  <a:pt x="32010" y="74860"/>
                </a:lnTo>
                <a:lnTo>
                  <a:pt x="32010" y="74840"/>
                </a:lnTo>
                <a:lnTo>
                  <a:pt x="32010" y="74820"/>
                </a:lnTo>
                <a:lnTo>
                  <a:pt x="32020" y="74800"/>
                </a:lnTo>
                <a:lnTo>
                  <a:pt x="32030" y="74790"/>
                </a:lnTo>
                <a:lnTo>
                  <a:pt x="32050" y="74780"/>
                </a:lnTo>
                <a:lnTo>
                  <a:pt x="32070" y="74770"/>
                </a:lnTo>
                <a:lnTo>
                  <a:pt x="32080" y="74760"/>
                </a:lnTo>
                <a:lnTo>
                  <a:pt x="32090" y="74740"/>
                </a:lnTo>
                <a:lnTo>
                  <a:pt x="32090" y="74700"/>
                </a:lnTo>
                <a:lnTo>
                  <a:pt x="32050" y="74480"/>
                </a:lnTo>
                <a:lnTo>
                  <a:pt x="32050" y="74440"/>
                </a:lnTo>
                <a:lnTo>
                  <a:pt x="32060" y="74400"/>
                </a:lnTo>
                <a:lnTo>
                  <a:pt x="32060" y="74350"/>
                </a:lnTo>
                <a:lnTo>
                  <a:pt x="32070" y="74330"/>
                </a:lnTo>
                <a:lnTo>
                  <a:pt x="32080" y="74320"/>
                </a:lnTo>
                <a:lnTo>
                  <a:pt x="32130" y="74300"/>
                </a:lnTo>
                <a:lnTo>
                  <a:pt x="32140" y="74290"/>
                </a:lnTo>
                <a:lnTo>
                  <a:pt x="32150" y="74250"/>
                </a:lnTo>
                <a:lnTo>
                  <a:pt x="32140" y="74220"/>
                </a:lnTo>
                <a:lnTo>
                  <a:pt x="32140" y="74170"/>
                </a:lnTo>
                <a:lnTo>
                  <a:pt x="32140" y="74140"/>
                </a:lnTo>
                <a:lnTo>
                  <a:pt x="32140" y="74100"/>
                </a:lnTo>
                <a:lnTo>
                  <a:pt x="32140" y="74070"/>
                </a:lnTo>
                <a:lnTo>
                  <a:pt x="32150" y="74050"/>
                </a:lnTo>
                <a:lnTo>
                  <a:pt x="32160" y="74030"/>
                </a:lnTo>
                <a:lnTo>
                  <a:pt x="32160" y="74010"/>
                </a:lnTo>
                <a:lnTo>
                  <a:pt x="32170" y="73960"/>
                </a:lnTo>
                <a:lnTo>
                  <a:pt x="32180" y="73940"/>
                </a:lnTo>
                <a:lnTo>
                  <a:pt x="32180" y="73920"/>
                </a:lnTo>
                <a:lnTo>
                  <a:pt x="32190" y="73910"/>
                </a:lnTo>
                <a:lnTo>
                  <a:pt x="32200" y="73890"/>
                </a:lnTo>
                <a:lnTo>
                  <a:pt x="32250" y="73850"/>
                </a:lnTo>
                <a:lnTo>
                  <a:pt x="32300" y="73790"/>
                </a:lnTo>
                <a:lnTo>
                  <a:pt x="32310" y="73770"/>
                </a:lnTo>
                <a:lnTo>
                  <a:pt x="32320" y="73730"/>
                </a:lnTo>
                <a:lnTo>
                  <a:pt x="32320" y="73710"/>
                </a:lnTo>
                <a:lnTo>
                  <a:pt x="32310" y="73480"/>
                </a:lnTo>
                <a:lnTo>
                  <a:pt x="32300" y="73430"/>
                </a:lnTo>
                <a:lnTo>
                  <a:pt x="32280" y="73410"/>
                </a:lnTo>
                <a:lnTo>
                  <a:pt x="32180" y="73350"/>
                </a:lnTo>
                <a:lnTo>
                  <a:pt x="32250" y="73220"/>
                </a:lnTo>
                <a:lnTo>
                  <a:pt x="32320" y="73130"/>
                </a:lnTo>
                <a:lnTo>
                  <a:pt x="32360" y="73110"/>
                </a:lnTo>
                <a:lnTo>
                  <a:pt x="32410" y="73080"/>
                </a:lnTo>
                <a:lnTo>
                  <a:pt x="32630" y="73010"/>
                </a:lnTo>
                <a:lnTo>
                  <a:pt x="32660" y="73010"/>
                </a:lnTo>
                <a:lnTo>
                  <a:pt x="32670" y="73010"/>
                </a:lnTo>
                <a:lnTo>
                  <a:pt x="32680" y="73030"/>
                </a:lnTo>
                <a:lnTo>
                  <a:pt x="32710" y="73080"/>
                </a:lnTo>
                <a:lnTo>
                  <a:pt x="32740" y="73110"/>
                </a:lnTo>
                <a:lnTo>
                  <a:pt x="32770" y="73120"/>
                </a:lnTo>
                <a:lnTo>
                  <a:pt x="32810" y="73120"/>
                </a:lnTo>
                <a:lnTo>
                  <a:pt x="32960" y="73090"/>
                </a:lnTo>
                <a:lnTo>
                  <a:pt x="33090" y="73070"/>
                </a:lnTo>
                <a:lnTo>
                  <a:pt x="33120" y="73060"/>
                </a:lnTo>
                <a:lnTo>
                  <a:pt x="33140" y="73040"/>
                </a:lnTo>
                <a:lnTo>
                  <a:pt x="33160" y="73000"/>
                </a:lnTo>
                <a:lnTo>
                  <a:pt x="33170" y="72930"/>
                </a:lnTo>
                <a:lnTo>
                  <a:pt x="33170" y="72910"/>
                </a:lnTo>
                <a:lnTo>
                  <a:pt x="33170" y="72890"/>
                </a:lnTo>
                <a:lnTo>
                  <a:pt x="33150" y="72890"/>
                </a:lnTo>
                <a:lnTo>
                  <a:pt x="33130" y="72890"/>
                </a:lnTo>
                <a:lnTo>
                  <a:pt x="33110" y="72890"/>
                </a:lnTo>
                <a:lnTo>
                  <a:pt x="33080" y="72900"/>
                </a:lnTo>
                <a:lnTo>
                  <a:pt x="33070" y="72890"/>
                </a:lnTo>
                <a:lnTo>
                  <a:pt x="33050" y="72880"/>
                </a:lnTo>
                <a:lnTo>
                  <a:pt x="33050" y="72860"/>
                </a:lnTo>
                <a:lnTo>
                  <a:pt x="33060" y="72780"/>
                </a:lnTo>
                <a:lnTo>
                  <a:pt x="33050" y="72740"/>
                </a:lnTo>
                <a:lnTo>
                  <a:pt x="33040" y="72710"/>
                </a:lnTo>
                <a:lnTo>
                  <a:pt x="33040" y="72680"/>
                </a:lnTo>
                <a:lnTo>
                  <a:pt x="33050" y="72650"/>
                </a:lnTo>
                <a:lnTo>
                  <a:pt x="33060" y="72630"/>
                </a:lnTo>
                <a:lnTo>
                  <a:pt x="33080" y="72630"/>
                </a:lnTo>
                <a:lnTo>
                  <a:pt x="33120" y="72650"/>
                </a:lnTo>
                <a:lnTo>
                  <a:pt x="33140" y="72660"/>
                </a:lnTo>
                <a:lnTo>
                  <a:pt x="33170" y="72660"/>
                </a:lnTo>
                <a:lnTo>
                  <a:pt x="33190" y="72650"/>
                </a:lnTo>
                <a:lnTo>
                  <a:pt x="33220" y="72570"/>
                </a:lnTo>
                <a:lnTo>
                  <a:pt x="33220" y="72550"/>
                </a:lnTo>
                <a:lnTo>
                  <a:pt x="33220" y="72530"/>
                </a:lnTo>
                <a:lnTo>
                  <a:pt x="33210" y="72520"/>
                </a:lnTo>
                <a:lnTo>
                  <a:pt x="33190" y="72510"/>
                </a:lnTo>
                <a:lnTo>
                  <a:pt x="33170" y="72490"/>
                </a:lnTo>
                <a:lnTo>
                  <a:pt x="33170" y="72470"/>
                </a:lnTo>
                <a:lnTo>
                  <a:pt x="33170" y="72430"/>
                </a:lnTo>
                <a:lnTo>
                  <a:pt x="33180" y="72410"/>
                </a:lnTo>
                <a:lnTo>
                  <a:pt x="33200" y="72400"/>
                </a:lnTo>
                <a:lnTo>
                  <a:pt x="33220" y="72390"/>
                </a:lnTo>
                <a:lnTo>
                  <a:pt x="33270" y="72380"/>
                </a:lnTo>
                <a:lnTo>
                  <a:pt x="33310" y="72360"/>
                </a:lnTo>
                <a:lnTo>
                  <a:pt x="33380" y="72290"/>
                </a:lnTo>
                <a:lnTo>
                  <a:pt x="33610" y="72030"/>
                </a:lnTo>
                <a:lnTo>
                  <a:pt x="33650" y="72000"/>
                </a:lnTo>
                <a:lnTo>
                  <a:pt x="33730" y="71950"/>
                </a:lnTo>
                <a:lnTo>
                  <a:pt x="33750" y="71930"/>
                </a:lnTo>
                <a:lnTo>
                  <a:pt x="33750" y="71900"/>
                </a:lnTo>
                <a:lnTo>
                  <a:pt x="33750" y="71880"/>
                </a:lnTo>
                <a:lnTo>
                  <a:pt x="33730" y="71870"/>
                </a:lnTo>
                <a:lnTo>
                  <a:pt x="33720" y="71850"/>
                </a:lnTo>
                <a:lnTo>
                  <a:pt x="33710" y="71840"/>
                </a:lnTo>
                <a:lnTo>
                  <a:pt x="33700" y="71820"/>
                </a:lnTo>
                <a:lnTo>
                  <a:pt x="33710" y="71780"/>
                </a:lnTo>
                <a:lnTo>
                  <a:pt x="33700" y="71760"/>
                </a:lnTo>
                <a:lnTo>
                  <a:pt x="33690" y="71750"/>
                </a:lnTo>
                <a:lnTo>
                  <a:pt x="33650" y="71730"/>
                </a:lnTo>
                <a:lnTo>
                  <a:pt x="33640" y="71720"/>
                </a:lnTo>
                <a:lnTo>
                  <a:pt x="33620" y="71710"/>
                </a:lnTo>
                <a:lnTo>
                  <a:pt x="33610" y="71690"/>
                </a:lnTo>
                <a:lnTo>
                  <a:pt x="33600" y="71640"/>
                </a:lnTo>
                <a:lnTo>
                  <a:pt x="33600" y="71570"/>
                </a:lnTo>
                <a:close/>
                <a:moveTo>
                  <a:pt x="39260" y="71930"/>
                </a:moveTo>
                <a:lnTo>
                  <a:pt x="39290" y="72050"/>
                </a:lnTo>
                <a:lnTo>
                  <a:pt x="39160" y="72110"/>
                </a:lnTo>
                <a:lnTo>
                  <a:pt x="39080" y="72070"/>
                </a:lnTo>
                <a:lnTo>
                  <a:pt x="39260" y="71930"/>
                </a:lnTo>
                <a:close/>
                <a:moveTo>
                  <a:pt x="39170" y="71460"/>
                </a:moveTo>
                <a:lnTo>
                  <a:pt x="39150" y="71510"/>
                </a:lnTo>
                <a:lnTo>
                  <a:pt x="39130" y="71520"/>
                </a:lnTo>
                <a:lnTo>
                  <a:pt x="39130" y="71490"/>
                </a:lnTo>
                <a:lnTo>
                  <a:pt x="39120" y="71430"/>
                </a:lnTo>
                <a:lnTo>
                  <a:pt x="39140" y="71430"/>
                </a:lnTo>
                <a:lnTo>
                  <a:pt x="39150" y="71440"/>
                </a:lnTo>
                <a:lnTo>
                  <a:pt x="39160" y="71450"/>
                </a:lnTo>
                <a:lnTo>
                  <a:pt x="39170" y="71460"/>
                </a:lnTo>
                <a:close/>
                <a:moveTo>
                  <a:pt x="41470" y="71660"/>
                </a:moveTo>
                <a:lnTo>
                  <a:pt x="41510" y="71670"/>
                </a:lnTo>
                <a:lnTo>
                  <a:pt x="41570" y="71730"/>
                </a:lnTo>
                <a:lnTo>
                  <a:pt x="41590" y="71810"/>
                </a:lnTo>
                <a:lnTo>
                  <a:pt x="41530" y="71880"/>
                </a:lnTo>
                <a:lnTo>
                  <a:pt x="41480" y="72050"/>
                </a:lnTo>
                <a:lnTo>
                  <a:pt x="41460" y="72240"/>
                </a:lnTo>
                <a:lnTo>
                  <a:pt x="41420" y="72400"/>
                </a:lnTo>
                <a:lnTo>
                  <a:pt x="41240" y="72480"/>
                </a:lnTo>
                <a:lnTo>
                  <a:pt x="41230" y="72520"/>
                </a:lnTo>
                <a:lnTo>
                  <a:pt x="41230" y="72570"/>
                </a:lnTo>
                <a:lnTo>
                  <a:pt x="41210" y="72610"/>
                </a:lnTo>
                <a:lnTo>
                  <a:pt x="41170" y="72630"/>
                </a:lnTo>
                <a:lnTo>
                  <a:pt x="41120" y="72630"/>
                </a:lnTo>
                <a:lnTo>
                  <a:pt x="41070" y="72630"/>
                </a:lnTo>
                <a:lnTo>
                  <a:pt x="40790" y="72660"/>
                </a:lnTo>
                <a:lnTo>
                  <a:pt x="40740" y="72680"/>
                </a:lnTo>
                <a:lnTo>
                  <a:pt x="40700" y="72560"/>
                </a:lnTo>
                <a:lnTo>
                  <a:pt x="40680" y="72340"/>
                </a:lnTo>
                <a:lnTo>
                  <a:pt x="40610" y="72220"/>
                </a:lnTo>
                <a:lnTo>
                  <a:pt x="40700" y="72110"/>
                </a:lnTo>
                <a:lnTo>
                  <a:pt x="40690" y="72000"/>
                </a:lnTo>
                <a:lnTo>
                  <a:pt x="40640" y="71890"/>
                </a:lnTo>
                <a:lnTo>
                  <a:pt x="40610" y="71780"/>
                </a:lnTo>
                <a:lnTo>
                  <a:pt x="40670" y="71710"/>
                </a:lnTo>
                <a:lnTo>
                  <a:pt x="40810" y="71700"/>
                </a:lnTo>
                <a:lnTo>
                  <a:pt x="40960" y="71710"/>
                </a:lnTo>
                <a:lnTo>
                  <a:pt x="41310" y="71800"/>
                </a:lnTo>
                <a:lnTo>
                  <a:pt x="41430" y="71780"/>
                </a:lnTo>
                <a:lnTo>
                  <a:pt x="41470" y="71660"/>
                </a:lnTo>
                <a:close/>
                <a:moveTo>
                  <a:pt x="41260" y="70400"/>
                </a:moveTo>
                <a:lnTo>
                  <a:pt x="41450" y="70520"/>
                </a:lnTo>
                <a:lnTo>
                  <a:pt x="41530" y="70720"/>
                </a:lnTo>
                <a:lnTo>
                  <a:pt x="41590" y="71180"/>
                </a:lnTo>
                <a:lnTo>
                  <a:pt x="41520" y="71130"/>
                </a:lnTo>
                <a:lnTo>
                  <a:pt x="41380" y="71050"/>
                </a:lnTo>
                <a:lnTo>
                  <a:pt x="41050" y="70910"/>
                </a:lnTo>
                <a:lnTo>
                  <a:pt x="40980" y="70850"/>
                </a:lnTo>
                <a:lnTo>
                  <a:pt x="41010" y="70780"/>
                </a:lnTo>
                <a:lnTo>
                  <a:pt x="40990" y="70710"/>
                </a:lnTo>
                <a:lnTo>
                  <a:pt x="40880" y="70580"/>
                </a:lnTo>
                <a:lnTo>
                  <a:pt x="40880" y="70540"/>
                </a:lnTo>
                <a:lnTo>
                  <a:pt x="40960" y="70420"/>
                </a:lnTo>
                <a:lnTo>
                  <a:pt x="40980" y="70360"/>
                </a:lnTo>
                <a:lnTo>
                  <a:pt x="41040" y="70390"/>
                </a:lnTo>
                <a:lnTo>
                  <a:pt x="41100" y="70390"/>
                </a:lnTo>
                <a:lnTo>
                  <a:pt x="41210" y="70380"/>
                </a:lnTo>
                <a:lnTo>
                  <a:pt x="41260" y="7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