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Suphan 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upha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30" y="44400"/>
                </a:moveTo>
                <a:lnTo>
                  <a:pt x="39880" y="44270"/>
                </a:lnTo>
                <a:lnTo>
                  <a:pt x="39800" y="44190"/>
                </a:lnTo>
                <a:lnTo>
                  <a:pt x="39770" y="44180"/>
                </a:lnTo>
                <a:lnTo>
                  <a:pt x="39750" y="44190"/>
                </a:lnTo>
                <a:lnTo>
                  <a:pt x="39720" y="44190"/>
                </a:lnTo>
                <a:lnTo>
                  <a:pt x="39710" y="44170"/>
                </a:lnTo>
                <a:lnTo>
                  <a:pt x="39700" y="44150"/>
                </a:lnTo>
                <a:lnTo>
                  <a:pt x="39650" y="43810"/>
                </a:lnTo>
                <a:lnTo>
                  <a:pt x="39650" y="43760"/>
                </a:lnTo>
                <a:lnTo>
                  <a:pt x="39660" y="43730"/>
                </a:lnTo>
                <a:lnTo>
                  <a:pt x="39920" y="43490"/>
                </a:lnTo>
                <a:lnTo>
                  <a:pt x="39940" y="43450"/>
                </a:lnTo>
                <a:lnTo>
                  <a:pt x="39960" y="43390"/>
                </a:lnTo>
                <a:lnTo>
                  <a:pt x="39990" y="43260"/>
                </a:lnTo>
                <a:lnTo>
                  <a:pt x="40000" y="43180"/>
                </a:lnTo>
                <a:lnTo>
                  <a:pt x="40000" y="42950"/>
                </a:lnTo>
                <a:lnTo>
                  <a:pt x="39970" y="42710"/>
                </a:lnTo>
                <a:lnTo>
                  <a:pt x="40010" y="41600"/>
                </a:lnTo>
                <a:lnTo>
                  <a:pt x="40020" y="41580"/>
                </a:lnTo>
                <a:lnTo>
                  <a:pt x="40040" y="41560"/>
                </a:lnTo>
                <a:lnTo>
                  <a:pt x="40050" y="41550"/>
                </a:lnTo>
                <a:lnTo>
                  <a:pt x="40160" y="41520"/>
                </a:lnTo>
                <a:lnTo>
                  <a:pt x="40340" y="41410"/>
                </a:lnTo>
                <a:lnTo>
                  <a:pt x="40360" y="41400"/>
                </a:lnTo>
                <a:lnTo>
                  <a:pt x="40390" y="41360"/>
                </a:lnTo>
                <a:lnTo>
                  <a:pt x="40400" y="41330"/>
                </a:lnTo>
                <a:lnTo>
                  <a:pt x="40400" y="41310"/>
                </a:lnTo>
                <a:lnTo>
                  <a:pt x="40390" y="41290"/>
                </a:lnTo>
                <a:lnTo>
                  <a:pt x="40350" y="41250"/>
                </a:lnTo>
                <a:lnTo>
                  <a:pt x="40290" y="41200"/>
                </a:lnTo>
                <a:lnTo>
                  <a:pt x="40180" y="41130"/>
                </a:lnTo>
                <a:lnTo>
                  <a:pt x="40160" y="41120"/>
                </a:lnTo>
                <a:lnTo>
                  <a:pt x="40150" y="41090"/>
                </a:lnTo>
                <a:lnTo>
                  <a:pt x="40140" y="41060"/>
                </a:lnTo>
                <a:lnTo>
                  <a:pt x="40140" y="41040"/>
                </a:lnTo>
                <a:lnTo>
                  <a:pt x="40150" y="41020"/>
                </a:lnTo>
                <a:lnTo>
                  <a:pt x="40160" y="41010"/>
                </a:lnTo>
                <a:lnTo>
                  <a:pt x="40200" y="40990"/>
                </a:lnTo>
                <a:lnTo>
                  <a:pt x="40220" y="40970"/>
                </a:lnTo>
                <a:lnTo>
                  <a:pt x="40240" y="40950"/>
                </a:lnTo>
                <a:lnTo>
                  <a:pt x="40270" y="40910"/>
                </a:lnTo>
                <a:lnTo>
                  <a:pt x="40270" y="40880"/>
                </a:lnTo>
                <a:lnTo>
                  <a:pt x="40260" y="40860"/>
                </a:lnTo>
                <a:lnTo>
                  <a:pt x="40160" y="40760"/>
                </a:lnTo>
                <a:lnTo>
                  <a:pt x="40120" y="40740"/>
                </a:lnTo>
                <a:lnTo>
                  <a:pt x="40080" y="40730"/>
                </a:lnTo>
                <a:lnTo>
                  <a:pt x="40000" y="40720"/>
                </a:lnTo>
                <a:lnTo>
                  <a:pt x="39980" y="40710"/>
                </a:lnTo>
                <a:lnTo>
                  <a:pt x="39790" y="40630"/>
                </a:lnTo>
                <a:lnTo>
                  <a:pt x="39770" y="40610"/>
                </a:lnTo>
                <a:lnTo>
                  <a:pt x="39750" y="40590"/>
                </a:lnTo>
                <a:lnTo>
                  <a:pt x="39680" y="40480"/>
                </a:lnTo>
                <a:lnTo>
                  <a:pt x="39660" y="40460"/>
                </a:lnTo>
                <a:lnTo>
                  <a:pt x="39480" y="40310"/>
                </a:lnTo>
                <a:lnTo>
                  <a:pt x="39140" y="39900"/>
                </a:lnTo>
                <a:lnTo>
                  <a:pt x="39120" y="39880"/>
                </a:lnTo>
                <a:lnTo>
                  <a:pt x="39080" y="39860"/>
                </a:lnTo>
                <a:lnTo>
                  <a:pt x="39040" y="39850"/>
                </a:lnTo>
                <a:lnTo>
                  <a:pt x="39020" y="39840"/>
                </a:lnTo>
                <a:lnTo>
                  <a:pt x="38890" y="39840"/>
                </a:lnTo>
                <a:lnTo>
                  <a:pt x="38840" y="39850"/>
                </a:lnTo>
                <a:lnTo>
                  <a:pt x="38820" y="39860"/>
                </a:lnTo>
                <a:lnTo>
                  <a:pt x="38810" y="39870"/>
                </a:lnTo>
                <a:lnTo>
                  <a:pt x="38780" y="39900"/>
                </a:lnTo>
                <a:lnTo>
                  <a:pt x="38750" y="39920"/>
                </a:lnTo>
                <a:lnTo>
                  <a:pt x="38730" y="39930"/>
                </a:lnTo>
                <a:lnTo>
                  <a:pt x="38710" y="39940"/>
                </a:lnTo>
                <a:lnTo>
                  <a:pt x="38690" y="39950"/>
                </a:lnTo>
                <a:lnTo>
                  <a:pt x="38670" y="39950"/>
                </a:lnTo>
                <a:lnTo>
                  <a:pt x="38640" y="39950"/>
                </a:lnTo>
                <a:lnTo>
                  <a:pt x="38600" y="39940"/>
                </a:lnTo>
                <a:lnTo>
                  <a:pt x="38560" y="39930"/>
                </a:lnTo>
                <a:lnTo>
                  <a:pt x="38510" y="39920"/>
                </a:lnTo>
                <a:lnTo>
                  <a:pt x="38470" y="39930"/>
                </a:lnTo>
                <a:lnTo>
                  <a:pt x="38450" y="39930"/>
                </a:lnTo>
                <a:lnTo>
                  <a:pt x="38430" y="39920"/>
                </a:lnTo>
                <a:lnTo>
                  <a:pt x="38400" y="39900"/>
                </a:lnTo>
                <a:lnTo>
                  <a:pt x="38380" y="39890"/>
                </a:lnTo>
                <a:lnTo>
                  <a:pt x="38360" y="39880"/>
                </a:lnTo>
                <a:lnTo>
                  <a:pt x="38340" y="39890"/>
                </a:lnTo>
                <a:lnTo>
                  <a:pt x="38320" y="39900"/>
                </a:lnTo>
                <a:lnTo>
                  <a:pt x="38310" y="39920"/>
                </a:lnTo>
                <a:lnTo>
                  <a:pt x="38310" y="39940"/>
                </a:lnTo>
                <a:lnTo>
                  <a:pt x="38320" y="40040"/>
                </a:lnTo>
                <a:lnTo>
                  <a:pt x="38310" y="40060"/>
                </a:lnTo>
                <a:lnTo>
                  <a:pt x="38290" y="40120"/>
                </a:lnTo>
                <a:lnTo>
                  <a:pt x="38280" y="40150"/>
                </a:lnTo>
                <a:lnTo>
                  <a:pt x="38280" y="40230"/>
                </a:lnTo>
                <a:lnTo>
                  <a:pt x="38270" y="40250"/>
                </a:lnTo>
                <a:lnTo>
                  <a:pt x="38270" y="40270"/>
                </a:lnTo>
                <a:lnTo>
                  <a:pt x="38250" y="40310"/>
                </a:lnTo>
                <a:lnTo>
                  <a:pt x="38230" y="40320"/>
                </a:lnTo>
                <a:lnTo>
                  <a:pt x="38220" y="40330"/>
                </a:lnTo>
                <a:lnTo>
                  <a:pt x="38180" y="40360"/>
                </a:lnTo>
                <a:lnTo>
                  <a:pt x="38170" y="40370"/>
                </a:lnTo>
                <a:lnTo>
                  <a:pt x="38150" y="40400"/>
                </a:lnTo>
                <a:lnTo>
                  <a:pt x="38130" y="40450"/>
                </a:lnTo>
                <a:lnTo>
                  <a:pt x="38120" y="40460"/>
                </a:lnTo>
                <a:lnTo>
                  <a:pt x="38100" y="40480"/>
                </a:lnTo>
                <a:lnTo>
                  <a:pt x="38080" y="40490"/>
                </a:lnTo>
                <a:lnTo>
                  <a:pt x="38070" y="40490"/>
                </a:lnTo>
                <a:lnTo>
                  <a:pt x="37970" y="40500"/>
                </a:lnTo>
                <a:lnTo>
                  <a:pt x="37870" y="40540"/>
                </a:lnTo>
                <a:lnTo>
                  <a:pt x="37840" y="40540"/>
                </a:lnTo>
                <a:lnTo>
                  <a:pt x="37830" y="40530"/>
                </a:lnTo>
                <a:lnTo>
                  <a:pt x="37710" y="40380"/>
                </a:lnTo>
                <a:lnTo>
                  <a:pt x="37690" y="40340"/>
                </a:lnTo>
                <a:lnTo>
                  <a:pt x="37690" y="40310"/>
                </a:lnTo>
                <a:lnTo>
                  <a:pt x="37730" y="40270"/>
                </a:lnTo>
                <a:lnTo>
                  <a:pt x="37740" y="40240"/>
                </a:lnTo>
                <a:lnTo>
                  <a:pt x="37750" y="40210"/>
                </a:lnTo>
                <a:lnTo>
                  <a:pt x="37740" y="40140"/>
                </a:lnTo>
                <a:lnTo>
                  <a:pt x="37720" y="40100"/>
                </a:lnTo>
                <a:lnTo>
                  <a:pt x="37700" y="40070"/>
                </a:lnTo>
                <a:lnTo>
                  <a:pt x="37670" y="40050"/>
                </a:lnTo>
                <a:lnTo>
                  <a:pt x="37630" y="40030"/>
                </a:lnTo>
                <a:lnTo>
                  <a:pt x="37590" y="40020"/>
                </a:lnTo>
                <a:lnTo>
                  <a:pt x="37560" y="40010"/>
                </a:lnTo>
                <a:lnTo>
                  <a:pt x="37540" y="40010"/>
                </a:lnTo>
                <a:lnTo>
                  <a:pt x="37520" y="40020"/>
                </a:lnTo>
                <a:lnTo>
                  <a:pt x="37420" y="40060"/>
                </a:lnTo>
                <a:lnTo>
                  <a:pt x="37380" y="40070"/>
                </a:lnTo>
                <a:lnTo>
                  <a:pt x="37330" y="40040"/>
                </a:lnTo>
                <a:lnTo>
                  <a:pt x="37260" y="39970"/>
                </a:lnTo>
                <a:lnTo>
                  <a:pt x="37020" y="39650"/>
                </a:lnTo>
                <a:lnTo>
                  <a:pt x="37000" y="39640"/>
                </a:lnTo>
                <a:lnTo>
                  <a:pt x="36980" y="39640"/>
                </a:lnTo>
                <a:lnTo>
                  <a:pt x="36950" y="39640"/>
                </a:lnTo>
                <a:lnTo>
                  <a:pt x="36930" y="39640"/>
                </a:lnTo>
                <a:lnTo>
                  <a:pt x="36890" y="39660"/>
                </a:lnTo>
                <a:lnTo>
                  <a:pt x="36870" y="39660"/>
                </a:lnTo>
                <a:lnTo>
                  <a:pt x="36840" y="39650"/>
                </a:lnTo>
                <a:lnTo>
                  <a:pt x="36820" y="39630"/>
                </a:lnTo>
                <a:lnTo>
                  <a:pt x="36800" y="39600"/>
                </a:lnTo>
                <a:lnTo>
                  <a:pt x="36790" y="39570"/>
                </a:lnTo>
                <a:lnTo>
                  <a:pt x="36780" y="39520"/>
                </a:lnTo>
                <a:lnTo>
                  <a:pt x="36780" y="39480"/>
                </a:lnTo>
                <a:lnTo>
                  <a:pt x="36780" y="39460"/>
                </a:lnTo>
                <a:lnTo>
                  <a:pt x="36790" y="39440"/>
                </a:lnTo>
                <a:lnTo>
                  <a:pt x="36810" y="39410"/>
                </a:lnTo>
                <a:lnTo>
                  <a:pt x="36840" y="39370"/>
                </a:lnTo>
                <a:lnTo>
                  <a:pt x="36850" y="39360"/>
                </a:lnTo>
                <a:lnTo>
                  <a:pt x="36860" y="39340"/>
                </a:lnTo>
                <a:lnTo>
                  <a:pt x="36900" y="39320"/>
                </a:lnTo>
                <a:lnTo>
                  <a:pt x="36910" y="39310"/>
                </a:lnTo>
                <a:lnTo>
                  <a:pt x="36920" y="39290"/>
                </a:lnTo>
                <a:lnTo>
                  <a:pt x="36930" y="39270"/>
                </a:lnTo>
                <a:lnTo>
                  <a:pt x="36940" y="39220"/>
                </a:lnTo>
                <a:lnTo>
                  <a:pt x="36940" y="39170"/>
                </a:lnTo>
                <a:lnTo>
                  <a:pt x="36920" y="39030"/>
                </a:lnTo>
                <a:lnTo>
                  <a:pt x="36920" y="38970"/>
                </a:lnTo>
                <a:lnTo>
                  <a:pt x="36910" y="38930"/>
                </a:lnTo>
                <a:lnTo>
                  <a:pt x="36860" y="38780"/>
                </a:lnTo>
                <a:lnTo>
                  <a:pt x="36850" y="38730"/>
                </a:lnTo>
                <a:lnTo>
                  <a:pt x="36820" y="38700"/>
                </a:lnTo>
                <a:lnTo>
                  <a:pt x="36810" y="38690"/>
                </a:lnTo>
                <a:lnTo>
                  <a:pt x="36760" y="38640"/>
                </a:lnTo>
                <a:lnTo>
                  <a:pt x="36760" y="38630"/>
                </a:lnTo>
                <a:lnTo>
                  <a:pt x="36820" y="38490"/>
                </a:lnTo>
                <a:lnTo>
                  <a:pt x="36830" y="38390"/>
                </a:lnTo>
                <a:lnTo>
                  <a:pt x="36850" y="38310"/>
                </a:lnTo>
                <a:lnTo>
                  <a:pt x="36950" y="38210"/>
                </a:lnTo>
                <a:lnTo>
                  <a:pt x="36970" y="38200"/>
                </a:lnTo>
                <a:lnTo>
                  <a:pt x="36990" y="38190"/>
                </a:lnTo>
                <a:lnTo>
                  <a:pt x="37020" y="38180"/>
                </a:lnTo>
                <a:lnTo>
                  <a:pt x="37040" y="38190"/>
                </a:lnTo>
                <a:lnTo>
                  <a:pt x="37060" y="38200"/>
                </a:lnTo>
                <a:lnTo>
                  <a:pt x="37160" y="38300"/>
                </a:lnTo>
                <a:lnTo>
                  <a:pt x="37180" y="38310"/>
                </a:lnTo>
                <a:lnTo>
                  <a:pt x="37200" y="38320"/>
                </a:lnTo>
                <a:lnTo>
                  <a:pt x="37300" y="38350"/>
                </a:lnTo>
                <a:lnTo>
                  <a:pt x="37340" y="38370"/>
                </a:lnTo>
                <a:lnTo>
                  <a:pt x="37400" y="38390"/>
                </a:lnTo>
                <a:lnTo>
                  <a:pt x="37470" y="38390"/>
                </a:lnTo>
                <a:lnTo>
                  <a:pt x="37500" y="38400"/>
                </a:lnTo>
                <a:lnTo>
                  <a:pt x="37520" y="38420"/>
                </a:lnTo>
                <a:lnTo>
                  <a:pt x="37530" y="38430"/>
                </a:lnTo>
                <a:lnTo>
                  <a:pt x="37540" y="38450"/>
                </a:lnTo>
                <a:lnTo>
                  <a:pt x="37590" y="38620"/>
                </a:lnTo>
                <a:lnTo>
                  <a:pt x="38170" y="38750"/>
                </a:lnTo>
                <a:lnTo>
                  <a:pt x="38240" y="38800"/>
                </a:lnTo>
                <a:lnTo>
                  <a:pt x="38310" y="38840"/>
                </a:lnTo>
                <a:lnTo>
                  <a:pt x="38330" y="38850"/>
                </a:lnTo>
                <a:lnTo>
                  <a:pt x="38430" y="38880"/>
                </a:lnTo>
                <a:lnTo>
                  <a:pt x="38450" y="38890"/>
                </a:lnTo>
                <a:lnTo>
                  <a:pt x="38760" y="38970"/>
                </a:lnTo>
                <a:lnTo>
                  <a:pt x="38840" y="38970"/>
                </a:lnTo>
                <a:lnTo>
                  <a:pt x="38870" y="38960"/>
                </a:lnTo>
                <a:lnTo>
                  <a:pt x="38870" y="38900"/>
                </a:lnTo>
                <a:lnTo>
                  <a:pt x="38860" y="38840"/>
                </a:lnTo>
                <a:lnTo>
                  <a:pt x="38840" y="38740"/>
                </a:lnTo>
                <a:lnTo>
                  <a:pt x="38830" y="38730"/>
                </a:lnTo>
                <a:lnTo>
                  <a:pt x="38830" y="38720"/>
                </a:lnTo>
                <a:lnTo>
                  <a:pt x="38850" y="38710"/>
                </a:lnTo>
                <a:lnTo>
                  <a:pt x="38940" y="38680"/>
                </a:lnTo>
                <a:lnTo>
                  <a:pt x="38980" y="38670"/>
                </a:lnTo>
                <a:lnTo>
                  <a:pt x="39010" y="38670"/>
                </a:lnTo>
                <a:lnTo>
                  <a:pt x="39090" y="38710"/>
                </a:lnTo>
                <a:lnTo>
                  <a:pt x="39300" y="38820"/>
                </a:lnTo>
                <a:lnTo>
                  <a:pt x="39420" y="38870"/>
                </a:lnTo>
                <a:lnTo>
                  <a:pt x="39850" y="38930"/>
                </a:lnTo>
                <a:lnTo>
                  <a:pt x="40290" y="39110"/>
                </a:lnTo>
                <a:lnTo>
                  <a:pt x="40740" y="39150"/>
                </a:lnTo>
                <a:lnTo>
                  <a:pt x="40810" y="39170"/>
                </a:lnTo>
                <a:lnTo>
                  <a:pt x="40850" y="39180"/>
                </a:lnTo>
                <a:lnTo>
                  <a:pt x="40870" y="39190"/>
                </a:lnTo>
                <a:lnTo>
                  <a:pt x="40930" y="39180"/>
                </a:lnTo>
                <a:lnTo>
                  <a:pt x="41020" y="39160"/>
                </a:lnTo>
                <a:lnTo>
                  <a:pt x="41220" y="39090"/>
                </a:lnTo>
                <a:lnTo>
                  <a:pt x="41290" y="39050"/>
                </a:lnTo>
                <a:lnTo>
                  <a:pt x="41320" y="39020"/>
                </a:lnTo>
                <a:lnTo>
                  <a:pt x="41320" y="38990"/>
                </a:lnTo>
                <a:lnTo>
                  <a:pt x="41300" y="38930"/>
                </a:lnTo>
                <a:lnTo>
                  <a:pt x="41300" y="38910"/>
                </a:lnTo>
                <a:lnTo>
                  <a:pt x="41300" y="38890"/>
                </a:lnTo>
                <a:lnTo>
                  <a:pt x="41310" y="38870"/>
                </a:lnTo>
                <a:lnTo>
                  <a:pt x="41320" y="38860"/>
                </a:lnTo>
                <a:lnTo>
                  <a:pt x="41340" y="38860"/>
                </a:lnTo>
                <a:lnTo>
                  <a:pt x="41370" y="38860"/>
                </a:lnTo>
                <a:lnTo>
                  <a:pt x="41480" y="38900"/>
                </a:lnTo>
                <a:lnTo>
                  <a:pt x="41520" y="38910"/>
                </a:lnTo>
                <a:lnTo>
                  <a:pt x="41670" y="38930"/>
                </a:lnTo>
                <a:lnTo>
                  <a:pt x="41720" y="38950"/>
                </a:lnTo>
                <a:lnTo>
                  <a:pt x="41750" y="38960"/>
                </a:lnTo>
                <a:lnTo>
                  <a:pt x="41860" y="39070"/>
                </a:lnTo>
                <a:lnTo>
                  <a:pt x="41890" y="39100"/>
                </a:lnTo>
                <a:lnTo>
                  <a:pt x="41980" y="39080"/>
                </a:lnTo>
                <a:lnTo>
                  <a:pt x="42310" y="38900"/>
                </a:lnTo>
                <a:lnTo>
                  <a:pt x="42280" y="38980"/>
                </a:lnTo>
                <a:lnTo>
                  <a:pt x="42270" y="39000"/>
                </a:lnTo>
                <a:lnTo>
                  <a:pt x="42260" y="39020"/>
                </a:lnTo>
                <a:lnTo>
                  <a:pt x="42220" y="39060"/>
                </a:lnTo>
                <a:lnTo>
                  <a:pt x="42210" y="39080"/>
                </a:lnTo>
                <a:lnTo>
                  <a:pt x="42210" y="39110"/>
                </a:lnTo>
                <a:lnTo>
                  <a:pt x="42210" y="39140"/>
                </a:lnTo>
                <a:lnTo>
                  <a:pt x="42250" y="39180"/>
                </a:lnTo>
                <a:lnTo>
                  <a:pt x="42270" y="39200"/>
                </a:lnTo>
                <a:lnTo>
                  <a:pt x="42300" y="39200"/>
                </a:lnTo>
                <a:lnTo>
                  <a:pt x="42380" y="39190"/>
                </a:lnTo>
                <a:lnTo>
                  <a:pt x="42390" y="39220"/>
                </a:lnTo>
                <a:lnTo>
                  <a:pt x="42400" y="39300"/>
                </a:lnTo>
                <a:lnTo>
                  <a:pt x="42390" y="39570"/>
                </a:lnTo>
                <a:lnTo>
                  <a:pt x="42370" y="39620"/>
                </a:lnTo>
                <a:lnTo>
                  <a:pt x="42320" y="39690"/>
                </a:lnTo>
                <a:lnTo>
                  <a:pt x="42320" y="39710"/>
                </a:lnTo>
                <a:lnTo>
                  <a:pt x="42320" y="39740"/>
                </a:lnTo>
                <a:lnTo>
                  <a:pt x="42330" y="39770"/>
                </a:lnTo>
                <a:lnTo>
                  <a:pt x="42440" y="39920"/>
                </a:lnTo>
                <a:lnTo>
                  <a:pt x="42360" y="39990"/>
                </a:lnTo>
                <a:lnTo>
                  <a:pt x="42340" y="40030"/>
                </a:lnTo>
                <a:lnTo>
                  <a:pt x="42320" y="40070"/>
                </a:lnTo>
                <a:lnTo>
                  <a:pt x="42320" y="40090"/>
                </a:lnTo>
                <a:lnTo>
                  <a:pt x="42310" y="40150"/>
                </a:lnTo>
                <a:lnTo>
                  <a:pt x="42320" y="40250"/>
                </a:lnTo>
                <a:lnTo>
                  <a:pt x="42360" y="40370"/>
                </a:lnTo>
                <a:lnTo>
                  <a:pt x="42370" y="40410"/>
                </a:lnTo>
                <a:lnTo>
                  <a:pt x="42360" y="40450"/>
                </a:lnTo>
                <a:lnTo>
                  <a:pt x="42350" y="40500"/>
                </a:lnTo>
                <a:lnTo>
                  <a:pt x="42340" y="40530"/>
                </a:lnTo>
                <a:lnTo>
                  <a:pt x="42340" y="40570"/>
                </a:lnTo>
                <a:lnTo>
                  <a:pt x="42340" y="40610"/>
                </a:lnTo>
                <a:lnTo>
                  <a:pt x="42390" y="40710"/>
                </a:lnTo>
                <a:lnTo>
                  <a:pt x="42390" y="40760"/>
                </a:lnTo>
                <a:lnTo>
                  <a:pt x="42390" y="40820"/>
                </a:lnTo>
                <a:lnTo>
                  <a:pt x="42380" y="40860"/>
                </a:lnTo>
                <a:lnTo>
                  <a:pt x="42360" y="40890"/>
                </a:lnTo>
                <a:lnTo>
                  <a:pt x="42350" y="40900"/>
                </a:lnTo>
                <a:lnTo>
                  <a:pt x="42340" y="40920"/>
                </a:lnTo>
                <a:lnTo>
                  <a:pt x="42280" y="41000"/>
                </a:lnTo>
                <a:lnTo>
                  <a:pt x="42280" y="41020"/>
                </a:lnTo>
                <a:lnTo>
                  <a:pt x="42280" y="41050"/>
                </a:lnTo>
                <a:lnTo>
                  <a:pt x="42320" y="41090"/>
                </a:lnTo>
                <a:lnTo>
                  <a:pt x="42340" y="41120"/>
                </a:lnTo>
                <a:lnTo>
                  <a:pt x="42350" y="41150"/>
                </a:lnTo>
                <a:lnTo>
                  <a:pt x="42330" y="41180"/>
                </a:lnTo>
                <a:lnTo>
                  <a:pt x="42320" y="41200"/>
                </a:lnTo>
                <a:lnTo>
                  <a:pt x="42300" y="41220"/>
                </a:lnTo>
                <a:lnTo>
                  <a:pt x="42280" y="41230"/>
                </a:lnTo>
                <a:lnTo>
                  <a:pt x="42250" y="41250"/>
                </a:lnTo>
                <a:lnTo>
                  <a:pt x="42240" y="41260"/>
                </a:lnTo>
                <a:lnTo>
                  <a:pt x="42230" y="41280"/>
                </a:lnTo>
                <a:lnTo>
                  <a:pt x="42230" y="41320"/>
                </a:lnTo>
                <a:lnTo>
                  <a:pt x="42240" y="41370"/>
                </a:lnTo>
                <a:lnTo>
                  <a:pt x="42300" y="41510"/>
                </a:lnTo>
                <a:lnTo>
                  <a:pt x="42310" y="41570"/>
                </a:lnTo>
                <a:lnTo>
                  <a:pt x="42330" y="41610"/>
                </a:lnTo>
                <a:lnTo>
                  <a:pt x="42350" y="41640"/>
                </a:lnTo>
                <a:lnTo>
                  <a:pt x="42440" y="41730"/>
                </a:lnTo>
                <a:lnTo>
                  <a:pt x="42500" y="41780"/>
                </a:lnTo>
                <a:lnTo>
                  <a:pt x="42570" y="41790"/>
                </a:lnTo>
                <a:lnTo>
                  <a:pt x="42580" y="41990"/>
                </a:lnTo>
                <a:lnTo>
                  <a:pt x="42590" y="42050"/>
                </a:lnTo>
                <a:lnTo>
                  <a:pt x="42660" y="42180"/>
                </a:lnTo>
                <a:lnTo>
                  <a:pt x="42700" y="42230"/>
                </a:lnTo>
                <a:lnTo>
                  <a:pt x="42720" y="42270"/>
                </a:lnTo>
                <a:lnTo>
                  <a:pt x="42730" y="42310"/>
                </a:lnTo>
                <a:lnTo>
                  <a:pt x="42730" y="42430"/>
                </a:lnTo>
                <a:lnTo>
                  <a:pt x="42690" y="42780"/>
                </a:lnTo>
                <a:lnTo>
                  <a:pt x="42570" y="43250"/>
                </a:lnTo>
                <a:lnTo>
                  <a:pt x="42570" y="43390"/>
                </a:lnTo>
                <a:lnTo>
                  <a:pt x="42530" y="43470"/>
                </a:lnTo>
                <a:lnTo>
                  <a:pt x="42370" y="43690"/>
                </a:lnTo>
                <a:lnTo>
                  <a:pt x="42100" y="43820"/>
                </a:lnTo>
                <a:lnTo>
                  <a:pt x="42070" y="43840"/>
                </a:lnTo>
                <a:lnTo>
                  <a:pt x="42060" y="43850"/>
                </a:lnTo>
                <a:lnTo>
                  <a:pt x="42040" y="43870"/>
                </a:lnTo>
                <a:lnTo>
                  <a:pt x="42030" y="43890"/>
                </a:lnTo>
                <a:lnTo>
                  <a:pt x="42020" y="43900"/>
                </a:lnTo>
                <a:lnTo>
                  <a:pt x="42000" y="43920"/>
                </a:lnTo>
                <a:lnTo>
                  <a:pt x="41960" y="43920"/>
                </a:lnTo>
                <a:lnTo>
                  <a:pt x="41890" y="43920"/>
                </a:lnTo>
                <a:lnTo>
                  <a:pt x="41820" y="43900"/>
                </a:lnTo>
                <a:lnTo>
                  <a:pt x="41190" y="43920"/>
                </a:lnTo>
                <a:lnTo>
                  <a:pt x="41160" y="43910"/>
                </a:lnTo>
                <a:lnTo>
                  <a:pt x="41070" y="43890"/>
                </a:lnTo>
                <a:lnTo>
                  <a:pt x="40990" y="43890"/>
                </a:lnTo>
                <a:lnTo>
                  <a:pt x="40970" y="43890"/>
                </a:lnTo>
                <a:lnTo>
                  <a:pt x="40930" y="43910"/>
                </a:lnTo>
                <a:lnTo>
                  <a:pt x="40620" y="44110"/>
                </a:lnTo>
                <a:lnTo>
                  <a:pt x="40330" y="44380"/>
                </a:lnTo>
                <a:lnTo>
                  <a:pt x="40240" y="44400"/>
                </a:lnTo>
                <a:lnTo>
                  <a:pt x="39930" y="4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