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Sukhothai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Thailand • State Map | Fully Editable Vector Shape</a:t>
            </a:r>
          </a:p>
        </p:txBody>
      </p:sp>
      <p:sp>
        <p:nvSpPr>
          <p:cNvPr id="101" name="Sukhotha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7160" y="26930"/>
                </a:moveTo>
                <a:lnTo>
                  <a:pt x="37110" y="26910"/>
                </a:lnTo>
                <a:lnTo>
                  <a:pt x="37080" y="26890"/>
                </a:lnTo>
                <a:lnTo>
                  <a:pt x="37050" y="26860"/>
                </a:lnTo>
                <a:lnTo>
                  <a:pt x="36990" y="26790"/>
                </a:lnTo>
                <a:lnTo>
                  <a:pt x="36950" y="26740"/>
                </a:lnTo>
                <a:lnTo>
                  <a:pt x="36930" y="26720"/>
                </a:lnTo>
                <a:lnTo>
                  <a:pt x="36910" y="26710"/>
                </a:lnTo>
                <a:lnTo>
                  <a:pt x="36890" y="26710"/>
                </a:lnTo>
                <a:lnTo>
                  <a:pt x="36770" y="26680"/>
                </a:lnTo>
                <a:lnTo>
                  <a:pt x="36760" y="26670"/>
                </a:lnTo>
                <a:lnTo>
                  <a:pt x="36740" y="26640"/>
                </a:lnTo>
                <a:lnTo>
                  <a:pt x="36720" y="26560"/>
                </a:lnTo>
                <a:lnTo>
                  <a:pt x="36710" y="26530"/>
                </a:lnTo>
                <a:lnTo>
                  <a:pt x="36700" y="26490"/>
                </a:lnTo>
                <a:lnTo>
                  <a:pt x="36700" y="26460"/>
                </a:lnTo>
                <a:lnTo>
                  <a:pt x="36760" y="26300"/>
                </a:lnTo>
                <a:lnTo>
                  <a:pt x="36770" y="26260"/>
                </a:lnTo>
                <a:lnTo>
                  <a:pt x="36780" y="26140"/>
                </a:lnTo>
                <a:lnTo>
                  <a:pt x="36770" y="25970"/>
                </a:lnTo>
                <a:lnTo>
                  <a:pt x="36760" y="25920"/>
                </a:lnTo>
                <a:lnTo>
                  <a:pt x="36750" y="25890"/>
                </a:lnTo>
                <a:lnTo>
                  <a:pt x="36760" y="25860"/>
                </a:lnTo>
                <a:lnTo>
                  <a:pt x="36870" y="25660"/>
                </a:lnTo>
                <a:lnTo>
                  <a:pt x="36880" y="25640"/>
                </a:lnTo>
                <a:lnTo>
                  <a:pt x="36970" y="25580"/>
                </a:lnTo>
                <a:lnTo>
                  <a:pt x="36990" y="25550"/>
                </a:lnTo>
                <a:lnTo>
                  <a:pt x="37010" y="25530"/>
                </a:lnTo>
                <a:lnTo>
                  <a:pt x="37020" y="25510"/>
                </a:lnTo>
                <a:lnTo>
                  <a:pt x="37020" y="25470"/>
                </a:lnTo>
                <a:lnTo>
                  <a:pt x="37020" y="25440"/>
                </a:lnTo>
                <a:lnTo>
                  <a:pt x="37000" y="25410"/>
                </a:lnTo>
                <a:lnTo>
                  <a:pt x="36980" y="25390"/>
                </a:lnTo>
                <a:lnTo>
                  <a:pt x="36970" y="25370"/>
                </a:lnTo>
                <a:lnTo>
                  <a:pt x="36970" y="25280"/>
                </a:lnTo>
                <a:lnTo>
                  <a:pt x="36990" y="24600"/>
                </a:lnTo>
                <a:lnTo>
                  <a:pt x="37120" y="24620"/>
                </a:lnTo>
                <a:lnTo>
                  <a:pt x="37140" y="24630"/>
                </a:lnTo>
                <a:lnTo>
                  <a:pt x="37170" y="24650"/>
                </a:lnTo>
                <a:lnTo>
                  <a:pt x="37260" y="24750"/>
                </a:lnTo>
                <a:lnTo>
                  <a:pt x="37280" y="24790"/>
                </a:lnTo>
                <a:lnTo>
                  <a:pt x="37310" y="24860"/>
                </a:lnTo>
                <a:lnTo>
                  <a:pt x="37340" y="24910"/>
                </a:lnTo>
                <a:lnTo>
                  <a:pt x="37370" y="24940"/>
                </a:lnTo>
                <a:lnTo>
                  <a:pt x="37420" y="24950"/>
                </a:lnTo>
                <a:lnTo>
                  <a:pt x="37450" y="24950"/>
                </a:lnTo>
                <a:lnTo>
                  <a:pt x="37470" y="24930"/>
                </a:lnTo>
                <a:lnTo>
                  <a:pt x="37480" y="24920"/>
                </a:lnTo>
                <a:lnTo>
                  <a:pt x="37500" y="24910"/>
                </a:lnTo>
                <a:lnTo>
                  <a:pt x="37520" y="24900"/>
                </a:lnTo>
                <a:lnTo>
                  <a:pt x="37570" y="24890"/>
                </a:lnTo>
                <a:lnTo>
                  <a:pt x="37610" y="24870"/>
                </a:lnTo>
                <a:lnTo>
                  <a:pt x="37640" y="24850"/>
                </a:lnTo>
                <a:lnTo>
                  <a:pt x="37650" y="24830"/>
                </a:lnTo>
                <a:lnTo>
                  <a:pt x="37720" y="24810"/>
                </a:lnTo>
                <a:lnTo>
                  <a:pt x="37730" y="24800"/>
                </a:lnTo>
                <a:lnTo>
                  <a:pt x="37740" y="24780"/>
                </a:lnTo>
                <a:lnTo>
                  <a:pt x="37740" y="24730"/>
                </a:lnTo>
                <a:lnTo>
                  <a:pt x="37750" y="24710"/>
                </a:lnTo>
                <a:lnTo>
                  <a:pt x="37760" y="24700"/>
                </a:lnTo>
                <a:lnTo>
                  <a:pt x="37780" y="24680"/>
                </a:lnTo>
                <a:lnTo>
                  <a:pt x="37800" y="24670"/>
                </a:lnTo>
                <a:lnTo>
                  <a:pt x="37810" y="24640"/>
                </a:lnTo>
                <a:lnTo>
                  <a:pt x="37820" y="24620"/>
                </a:lnTo>
                <a:lnTo>
                  <a:pt x="37820" y="24590"/>
                </a:lnTo>
                <a:lnTo>
                  <a:pt x="37800" y="24470"/>
                </a:lnTo>
                <a:lnTo>
                  <a:pt x="37810" y="24420"/>
                </a:lnTo>
                <a:lnTo>
                  <a:pt x="37820" y="24370"/>
                </a:lnTo>
                <a:lnTo>
                  <a:pt x="37820" y="24350"/>
                </a:lnTo>
                <a:lnTo>
                  <a:pt x="37830" y="24330"/>
                </a:lnTo>
                <a:lnTo>
                  <a:pt x="37860" y="24300"/>
                </a:lnTo>
                <a:lnTo>
                  <a:pt x="37890" y="24270"/>
                </a:lnTo>
                <a:lnTo>
                  <a:pt x="37910" y="24260"/>
                </a:lnTo>
                <a:lnTo>
                  <a:pt x="37920" y="24240"/>
                </a:lnTo>
                <a:lnTo>
                  <a:pt x="37940" y="24220"/>
                </a:lnTo>
                <a:lnTo>
                  <a:pt x="37950" y="24180"/>
                </a:lnTo>
                <a:lnTo>
                  <a:pt x="37960" y="24120"/>
                </a:lnTo>
                <a:lnTo>
                  <a:pt x="37960" y="24090"/>
                </a:lnTo>
                <a:lnTo>
                  <a:pt x="37940" y="24000"/>
                </a:lnTo>
                <a:lnTo>
                  <a:pt x="37930" y="23980"/>
                </a:lnTo>
                <a:lnTo>
                  <a:pt x="37920" y="23960"/>
                </a:lnTo>
                <a:lnTo>
                  <a:pt x="37900" y="23950"/>
                </a:lnTo>
                <a:lnTo>
                  <a:pt x="37890" y="23940"/>
                </a:lnTo>
                <a:lnTo>
                  <a:pt x="37820" y="23920"/>
                </a:lnTo>
                <a:lnTo>
                  <a:pt x="37800" y="23910"/>
                </a:lnTo>
                <a:lnTo>
                  <a:pt x="37790" y="23890"/>
                </a:lnTo>
                <a:lnTo>
                  <a:pt x="37750" y="23840"/>
                </a:lnTo>
                <a:lnTo>
                  <a:pt x="37740" y="23830"/>
                </a:lnTo>
                <a:lnTo>
                  <a:pt x="37700" y="23810"/>
                </a:lnTo>
                <a:lnTo>
                  <a:pt x="37680" y="23800"/>
                </a:lnTo>
                <a:lnTo>
                  <a:pt x="37670" y="23780"/>
                </a:lnTo>
                <a:lnTo>
                  <a:pt x="37670" y="23750"/>
                </a:lnTo>
                <a:lnTo>
                  <a:pt x="37680" y="23700"/>
                </a:lnTo>
                <a:lnTo>
                  <a:pt x="37710" y="23620"/>
                </a:lnTo>
                <a:lnTo>
                  <a:pt x="37720" y="23570"/>
                </a:lnTo>
                <a:lnTo>
                  <a:pt x="37720" y="23540"/>
                </a:lnTo>
                <a:lnTo>
                  <a:pt x="37700" y="23530"/>
                </a:lnTo>
                <a:lnTo>
                  <a:pt x="37660" y="23510"/>
                </a:lnTo>
                <a:lnTo>
                  <a:pt x="37650" y="23500"/>
                </a:lnTo>
                <a:lnTo>
                  <a:pt x="37630" y="23480"/>
                </a:lnTo>
                <a:lnTo>
                  <a:pt x="37590" y="23410"/>
                </a:lnTo>
                <a:lnTo>
                  <a:pt x="37580" y="23390"/>
                </a:lnTo>
                <a:lnTo>
                  <a:pt x="37570" y="23370"/>
                </a:lnTo>
                <a:lnTo>
                  <a:pt x="37560" y="23340"/>
                </a:lnTo>
                <a:lnTo>
                  <a:pt x="37590" y="23180"/>
                </a:lnTo>
                <a:lnTo>
                  <a:pt x="37590" y="23080"/>
                </a:lnTo>
                <a:lnTo>
                  <a:pt x="37600" y="23050"/>
                </a:lnTo>
                <a:lnTo>
                  <a:pt x="37610" y="23030"/>
                </a:lnTo>
                <a:lnTo>
                  <a:pt x="37620" y="23020"/>
                </a:lnTo>
                <a:lnTo>
                  <a:pt x="37670" y="22990"/>
                </a:lnTo>
                <a:lnTo>
                  <a:pt x="37700" y="22970"/>
                </a:lnTo>
                <a:lnTo>
                  <a:pt x="37710" y="22940"/>
                </a:lnTo>
                <a:lnTo>
                  <a:pt x="37710" y="22910"/>
                </a:lnTo>
                <a:lnTo>
                  <a:pt x="37690" y="22850"/>
                </a:lnTo>
                <a:lnTo>
                  <a:pt x="37680" y="22830"/>
                </a:lnTo>
                <a:lnTo>
                  <a:pt x="37680" y="22780"/>
                </a:lnTo>
                <a:lnTo>
                  <a:pt x="37670" y="22760"/>
                </a:lnTo>
                <a:lnTo>
                  <a:pt x="37660" y="22750"/>
                </a:lnTo>
                <a:lnTo>
                  <a:pt x="37620" y="22730"/>
                </a:lnTo>
                <a:lnTo>
                  <a:pt x="37600" y="22720"/>
                </a:lnTo>
                <a:lnTo>
                  <a:pt x="37590" y="22700"/>
                </a:lnTo>
                <a:lnTo>
                  <a:pt x="37600" y="22560"/>
                </a:lnTo>
                <a:lnTo>
                  <a:pt x="37610" y="22520"/>
                </a:lnTo>
                <a:lnTo>
                  <a:pt x="37620" y="22500"/>
                </a:lnTo>
                <a:lnTo>
                  <a:pt x="37630" y="22480"/>
                </a:lnTo>
                <a:lnTo>
                  <a:pt x="37650" y="22480"/>
                </a:lnTo>
                <a:lnTo>
                  <a:pt x="37670" y="22470"/>
                </a:lnTo>
                <a:lnTo>
                  <a:pt x="37690" y="22470"/>
                </a:lnTo>
                <a:lnTo>
                  <a:pt x="37720" y="22480"/>
                </a:lnTo>
                <a:lnTo>
                  <a:pt x="37740" y="22490"/>
                </a:lnTo>
                <a:lnTo>
                  <a:pt x="37760" y="22490"/>
                </a:lnTo>
                <a:lnTo>
                  <a:pt x="37790" y="22480"/>
                </a:lnTo>
                <a:lnTo>
                  <a:pt x="37800" y="22460"/>
                </a:lnTo>
                <a:lnTo>
                  <a:pt x="37800" y="22440"/>
                </a:lnTo>
                <a:lnTo>
                  <a:pt x="37790" y="22400"/>
                </a:lnTo>
                <a:lnTo>
                  <a:pt x="37780" y="22360"/>
                </a:lnTo>
                <a:lnTo>
                  <a:pt x="37780" y="22320"/>
                </a:lnTo>
                <a:lnTo>
                  <a:pt x="37790" y="22240"/>
                </a:lnTo>
                <a:lnTo>
                  <a:pt x="37800" y="22200"/>
                </a:lnTo>
                <a:lnTo>
                  <a:pt x="37820" y="22180"/>
                </a:lnTo>
                <a:lnTo>
                  <a:pt x="37860" y="22140"/>
                </a:lnTo>
                <a:lnTo>
                  <a:pt x="37880" y="22110"/>
                </a:lnTo>
                <a:lnTo>
                  <a:pt x="37920" y="22060"/>
                </a:lnTo>
                <a:lnTo>
                  <a:pt x="37930" y="22020"/>
                </a:lnTo>
                <a:lnTo>
                  <a:pt x="37930" y="21990"/>
                </a:lnTo>
                <a:lnTo>
                  <a:pt x="37930" y="21960"/>
                </a:lnTo>
                <a:lnTo>
                  <a:pt x="37930" y="21920"/>
                </a:lnTo>
                <a:lnTo>
                  <a:pt x="37950" y="21810"/>
                </a:lnTo>
                <a:lnTo>
                  <a:pt x="37950" y="21770"/>
                </a:lnTo>
                <a:lnTo>
                  <a:pt x="37920" y="21680"/>
                </a:lnTo>
                <a:lnTo>
                  <a:pt x="38160" y="21350"/>
                </a:lnTo>
                <a:lnTo>
                  <a:pt x="38250" y="21260"/>
                </a:lnTo>
                <a:lnTo>
                  <a:pt x="38370" y="21190"/>
                </a:lnTo>
                <a:lnTo>
                  <a:pt x="38390" y="21180"/>
                </a:lnTo>
                <a:lnTo>
                  <a:pt x="38420" y="21170"/>
                </a:lnTo>
                <a:lnTo>
                  <a:pt x="38440" y="21170"/>
                </a:lnTo>
                <a:lnTo>
                  <a:pt x="38460" y="21170"/>
                </a:lnTo>
                <a:lnTo>
                  <a:pt x="38520" y="21160"/>
                </a:lnTo>
                <a:lnTo>
                  <a:pt x="38610" y="21130"/>
                </a:lnTo>
                <a:lnTo>
                  <a:pt x="38640" y="21130"/>
                </a:lnTo>
                <a:lnTo>
                  <a:pt x="38670" y="21130"/>
                </a:lnTo>
                <a:lnTo>
                  <a:pt x="38720" y="21130"/>
                </a:lnTo>
                <a:lnTo>
                  <a:pt x="38790" y="21150"/>
                </a:lnTo>
                <a:lnTo>
                  <a:pt x="39040" y="21250"/>
                </a:lnTo>
                <a:lnTo>
                  <a:pt x="39060" y="21260"/>
                </a:lnTo>
                <a:lnTo>
                  <a:pt x="39070" y="21270"/>
                </a:lnTo>
                <a:lnTo>
                  <a:pt x="39110" y="21320"/>
                </a:lnTo>
                <a:lnTo>
                  <a:pt x="39250" y="21490"/>
                </a:lnTo>
                <a:lnTo>
                  <a:pt x="39300" y="21530"/>
                </a:lnTo>
                <a:lnTo>
                  <a:pt x="39320" y="21540"/>
                </a:lnTo>
                <a:lnTo>
                  <a:pt x="39330" y="21560"/>
                </a:lnTo>
                <a:lnTo>
                  <a:pt x="39340" y="21600"/>
                </a:lnTo>
                <a:lnTo>
                  <a:pt x="39350" y="21620"/>
                </a:lnTo>
                <a:lnTo>
                  <a:pt x="39360" y="21640"/>
                </a:lnTo>
                <a:lnTo>
                  <a:pt x="39370" y="21660"/>
                </a:lnTo>
                <a:lnTo>
                  <a:pt x="39390" y="21680"/>
                </a:lnTo>
                <a:lnTo>
                  <a:pt x="39410" y="21700"/>
                </a:lnTo>
                <a:lnTo>
                  <a:pt x="39460" y="21720"/>
                </a:lnTo>
                <a:lnTo>
                  <a:pt x="39480" y="21720"/>
                </a:lnTo>
                <a:lnTo>
                  <a:pt x="39510" y="21710"/>
                </a:lnTo>
                <a:lnTo>
                  <a:pt x="39520" y="21700"/>
                </a:lnTo>
                <a:lnTo>
                  <a:pt x="39590" y="21620"/>
                </a:lnTo>
                <a:lnTo>
                  <a:pt x="39600" y="21600"/>
                </a:lnTo>
                <a:lnTo>
                  <a:pt x="39630" y="21520"/>
                </a:lnTo>
                <a:lnTo>
                  <a:pt x="39640" y="21500"/>
                </a:lnTo>
                <a:lnTo>
                  <a:pt x="39700" y="21420"/>
                </a:lnTo>
                <a:lnTo>
                  <a:pt x="39730" y="21360"/>
                </a:lnTo>
                <a:lnTo>
                  <a:pt x="39750" y="21350"/>
                </a:lnTo>
                <a:lnTo>
                  <a:pt x="39770" y="21330"/>
                </a:lnTo>
                <a:lnTo>
                  <a:pt x="39840" y="21300"/>
                </a:lnTo>
                <a:lnTo>
                  <a:pt x="39920" y="21260"/>
                </a:lnTo>
                <a:lnTo>
                  <a:pt x="39950" y="21250"/>
                </a:lnTo>
                <a:lnTo>
                  <a:pt x="39980" y="21240"/>
                </a:lnTo>
                <a:lnTo>
                  <a:pt x="40440" y="21210"/>
                </a:lnTo>
                <a:lnTo>
                  <a:pt x="40470" y="21240"/>
                </a:lnTo>
                <a:lnTo>
                  <a:pt x="40510" y="21290"/>
                </a:lnTo>
                <a:lnTo>
                  <a:pt x="40530" y="21300"/>
                </a:lnTo>
                <a:lnTo>
                  <a:pt x="40550" y="21310"/>
                </a:lnTo>
                <a:lnTo>
                  <a:pt x="40560" y="21320"/>
                </a:lnTo>
                <a:lnTo>
                  <a:pt x="40580" y="21330"/>
                </a:lnTo>
                <a:lnTo>
                  <a:pt x="40590" y="21350"/>
                </a:lnTo>
                <a:lnTo>
                  <a:pt x="40600" y="21370"/>
                </a:lnTo>
                <a:lnTo>
                  <a:pt x="40610" y="21390"/>
                </a:lnTo>
                <a:lnTo>
                  <a:pt x="40610" y="21420"/>
                </a:lnTo>
                <a:lnTo>
                  <a:pt x="40590" y="21460"/>
                </a:lnTo>
                <a:lnTo>
                  <a:pt x="40590" y="21490"/>
                </a:lnTo>
                <a:lnTo>
                  <a:pt x="40590" y="21530"/>
                </a:lnTo>
                <a:lnTo>
                  <a:pt x="40620" y="21570"/>
                </a:lnTo>
                <a:lnTo>
                  <a:pt x="40640" y="21590"/>
                </a:lnTo>
                <a:lnTo>
                  <a:pt x="40660" y="21610"/>
                </a:lnTo>
                <a:lnTo>
                  <a:pt x="40740" y="21670"/>
                </a:lnTo>
                <a:lnTo>
                  <a:pt x="40870" y="21830"/>
                </a:lnTo>
                <a:lnTo>
                  <a:pt x="40880" y="21850"/>
                </a:lnTo>
                <a:lnTo>
                  <a:pt x="40920" y="22010"/>
                </a:lnTo>
                <a:lnTo>
                  <a:pt x="40920" y="22050"/>
                </a:lnTo>
                <a:lnTo>
                  <a:pt x="40920" y="22110"/>
                </a:lnTo>
                <a:lnTo>
                  <a:pt x="40870" y="22370"/>
                </a:lnTo>
                <a:lnTo>
                  <a:pt x="40860" y="22400"/>
                </a:lnTo>
                <a:lnTo>
                  <a:pt x="40850" y="22430"/>
                </a:lnTo>
                <a:lnTo>
                  <a:pt x="40810" y="22480"/>
                </a:lnTo>
                <a:lnTo>
                  <a:pt x="40790" y="22490"/>
                </a:lnTo>
                <a:lnTo>
                  <a:pt x="40780" y="22500"/>
                </a:lnTo>
                <a:lnTo>
                  <a:pt x="40690" y="22550"/>
                </a:lnTo>
                <a:lnTo>
                  <a:pt x="40660" y="22580"/>
                </a:lnTo>
                <a:lnTo>
                  <a:pt x="40640" y="22590"/>
                </a:lnTo>
                <a:lnTo>
                  <a:pt x="40630" y="22610"/>
                </a:lnTo>
                <a:lnTo>
                  <a:pt x="40630" y="22640"/>
                </a:lnTo>
                <a:lnTo>
                  <a:pt x="40640" y="22670"/>
                </a:lnTo>
                <a:lnTo>
                  <a:pt x="40660" y="22710"/>
                </a:lnTo>
                <a:lnTo>
                  <a:pt x="40730" y="22790"/>
                </a:lnTo>
                <a:lnTo>
                  <a:pt x="40750" y="22840"/>
                </a:lnTo>
                <a:lnTo>
                  <a:pt x="40770" y="22860"/>
                </a:lnTo>
                <a:lnTo>
                  <a:pt x="40780" y="22870"/>
                </a:lnTo>
                <a:lnTo>
                  <a:pt x="40810" y="22880"/>
                </a:lnTo>
                <a:lnTo>
                  <a:pt x="40830" y="22880"/>
                </a:lnTo>
                <a:lnTo>
                  <a:pt x="40840" y="22890"/>
                </a:lnTo>
                <a:lnTo>
                  <a:pt x="40860" y="22910"/>
                </a:lnTo>
                <a:lnTo>
                  <a:pt x="40870" y="22940"/>
                </a:lnTo>
                <a:lnTo>
                  <a:pt x="40890" y="22990"/>
                </a:lnTo>
                <a:lnTo>
                  <a:pt x="40900" y="23020"/>
                </a:lnTo>
                <a:lnTo>
                  <a:pt x="40920" y="23030"/>
                </a:lnTo>
                <a:lnTo>
                  <a:pt x="40960" y="23060"/>
                </a:lnTo>
                <a:lnTo>
                  <a:pt x="41040" y="23120"/>
                </a:lnTo>
                <a:lnTo>
                  <a:pt x="41170" y="23270"/>
                </a:lnTo>
                <a:lnTo>
                  <a:pt x="41180" y="23290"/>
                </a:lnTo>
                <a:lnTo>
                  <a:pt x="41200" y="23340"/>
                </a:lnTo>
                <a:lnTo>
                  <a:pt x="41210" y="23390"/>
                </a:lnTo>
                <a:lnTo>
                  <a:pt x="41220" y="23410"/>
                </a:lnTo>
                <a:lnTo>
                  <a:pt x="41240" y="23440"/>
                </a:lnTo>
                <a:lnTo>
                  <a:pt x="41260" y="23470"/>
                </a:lnTo>
                <a:lnTo>
                  <a:pt x="41260" y="23490"/>
                </a:lnTo>
                <a:lnTo>
                  <a:pt x="41260" y="23530"/>
                </a:lnTo>
                <a:lnTo>
                  <a:pt x="41220" y="23580"/>
                </a:lnTo>
                <a:lnTo>
                  <a:pt x="41200" y="23610"/>
                </a:lnTo>
                <a:lnTo>
                  <a:pt x="41170" y="23620"/>
                </a:lnTo>
                <a:lnTo>
                  <a:pt x="41120" y="23630"/>
                </a:lnTo>
                <a:lnTo>
                  <a:pt x="41100" y="23640"/>
                </a:lnTo>
                <a:lnTo>
                  <a:pt x="41080" y="23650"/>
                </a:lnTo>
                <a:lnTo>
                  <a:pt x="41060" y="23660"/>
                </a:lnTo>
                <a:lnTo>
                  <a:pt x="41060" y="23670"/>
                </a:lnTo>
                <a:lnTo>
                  <a:pt x="41050" y="23690"/>
                </a:lnTo>
                <a:lnTo>
                  <a:pt x="41050" y="23710"/>
                </a:lnTo>
                <a:lnTo>
                  <a:pt x="41070" y="23760"/>
                </a:lnTo>
                <a:lnTo>
                  <a:pt x="41090" y="23780"/>
                </a:lnTo>
                <a:lnTo>
                  <a:pt x="41100" y="23800"/>
                </a:lnTo>
                <a:lnTo>
                  <a:pt x="41120" y="23810"/>
                </a:lnTo>
                <a:lnTo>
                  <a:pt x="41140" y="23820"/>
                </a:lnTo>
                <a:lnTo>
                  <a:pt x="41150" y="23860"/>
                </a:lnTo>
                <a:lnTo>
                  <a:pt x="41150" y="24080"/>
                </a:lnTo>
                <a:lnTo>
                  <a:pt x="41150" y="24150"/>
                </a:lnTo>
                <a:lnTo>
                  <a:pt x="41150" y="24190"/>
                </a:lnTo>
                <a:lnTo>
                  <a:pt x="41140" y="24260"/>
                </a:lnTo>
                <a:lnTo>
                  <a:pt x="41100" y="24360"/>
                </a:lnTo>
                <a:lnTo>
                  <a:pt x="41080" y="24410"/>
                </a:lnTo>
                <a:lnTo>
                  <a:pt x="41060" y="24430"/>
                </a:lnTo>
                <a:lnTo>
                  <a:pt x="41000" y="24460"/>
                </a:lnTo>
                <a:lnTo>
                  <a:pt x="40980" y="24480"/>
                </a:lnTo>
                <a:lnTo>
                  <a:pt x="40940" y="24520"/>
                </a:lnTo>
                <a:lnTo>
                  <a:pt x="40920" y="24560"/>
                </a:lnTo>
                <a:lnTo>
                  <a:pt x="40880" y="24640"/>
                </a:lnTo>
                <a:lnTo>
                  <a:pt x="40880" y="24660"/>
                </a:lnTo>
                <a:lnTo>
                  <a:pt x="40890" y="24680"/>
                </a:lnTo>
                <a:lnTo>
                  <a:pt x="40910" y="24720"/>
                </a:lnTo>
                <a:lnTo>
                  <a:pt x="40930" y="24770"/>
                </a:lnTo>
                <a:lnTo>
                  <a:pt x="40960" y="24920"/>
                </a:lnTo>
                <a:lnTo>
                  <a:pt x="40950" y="25190"/>
                </a:lnTo>
                <a:lnTo>
                  <a:pt x="40910" y="25220"/>
                </a:lnTo>
                <a:lnTo>
                  <a:pt x="40890" y="25220"/>
                </a:lnTo>
                <a:lnTo>
                  <a:pt x="40870" y="25220"/>
                </a:lnTo>
                <a:lnTo>
                  <a:pt x="40820" y="25210"/>
                </a:lnTo>
                <a:lnTo>
                  <a:pt x="40800" y="25210"/>
                </a:lnTo>
                <a:lnTo>
                  <a:pt x="40780" y="25200"/>
                </a:lnTo>
                <a:lnTo>
                  <a:pt x="40750" y="25190"/>
                </a:lnTo>
                <a:lnTo>
                  <a:pt x="40670" y="25190"/>
                </a:lnTo>
                <a:lnTo>
                  <a:pt x="40580" y="25200"/>
                </a:lnTo>
                <a:lnTo>
                  <a:pt x="40560" y="25210"/>
                </a:lnTo>
                <a:lnTo>
                  <a:pt x="40540" y="25230"/>
                </a:lnTo>
                <a:lnTo>
                  <a:pt x="40540" y="25260"/>
                </a:lnTo>
                <a:lnTo>
                  <a:pt x="40560" y="25340"/>
                </a:lnTo>
                <a:lnTo>
                  <a:pt x="40620" y="25460"/>
                </a:lnTo>
                <a:lnTo>
                  <a:pt x="40630" y="25480"/>
                </a:lnTo>
                <a:lnTo>
                  <a:pt x="40640" y="25500"/>
                </a:lnTo>
                <a:lnTo>
                  <a:pt x="40660" y="25510"/>
                </a:lnTo>
                <a:lnTo>
                  <a:pt x="40700" y="25530"/>
                </a:lnTo>
                <a:lnTo>
                  <a:pt x="40720" y="25530"/>
                </a:lnTo>
                <a:lnTo>
                  <a:pt x="40760" y="25560"/>
                </a:lnTo>
                <a:lnTo>
                  <a:pt x="40780" y="25590"/>
                </a:lnTo>
                <a:lnTo>
                  <a:pt x="40820" y="25690"/>
                </a:lnTo>
                <a:lnTo>
                  <a:pt x="40830" y="25710"/>
                </a:lnTo>
                <a:lnTo>
                  <a:pt x="40850" y="25720"/>
                </a:lnTo>
                <a:lnTo>
                  <a:pt x="41120" y="25960"/>
                </a:lnTo>
                <a:lnTo>
                  <a:pt x="41360" y="26120"/>
                </a:lnTo>
                <a:lnTo>
                  <a:pt x="41560" y="26230"/>
                </a:lnTo>
                <a:lnTo>
                  <a:pt x="41800" y="26400"/>
                </a:lnTo>
                <a:lnTo>
                  <a:pt x="41810" y="26420"/>
                </a:lnTo>
                <a:lnTo>
                  <a:pt x="41820" y="26430"/>
                </a:lnTo>
                <a:lnTo>
                  <a:pt x="41840" y="26480"/>
                </a:lnTo>
                <a:lnTo>
                  <a:pt x="41840" y="26500"/>
                </a:lnTo>
                <a:lnTo>
                  <a:pt x="41820" y="26570"/>
                </a:lnTo>
                <a:lnTo>
                  <a:pt x="41790" y="26650"/>
                </a:lnTo>
                <a:lnTo>
                  <a:pt x="41780" y="26700"/>
                </a:lnTo>
                <a:lnTo>
                  <a:pt x="41790" y="26730"/>
                </a:lnTo>
                <a:lnTo>
                  <a:pt x="41810" y="26760"/>
                </a:lnTo>
                <a:lnTo>
                  <a:pt x="41820" y="26770"/>
                </a:lnTo>
                <a:lnTo>
                  <a:pt x="41830" y="26800"/>
                </a:lnTo>
                <a:lnTo>
                  <a:pt x="41830" y="26820"/>
                </a:lnTo>
                <a:lnTo>
                  <a:pt x="41810" y="26850"/>
                </a:lnTo>
                <a:lnTo>
                  <a:pt x="41760" y="26880"/>
                </a:lnTo>
                <a:lnTo>
                  <a:pt x="41730" y="26880"/>
                </a:lnTo>
                <a:lnTo>
                  <a:pt x="41700" y="26880"/>
                </a:lnTo>
                <a:lnTo>
                  <a:pt x="41650" y="26870"/>
                </a:lnTo>
                <a:lnTo>
                  <a:pt x="41440" y="26870"/>
                </a:lnTo>
                <a:lnTo>
                  <a:pt x="41340" y="26880"/>
                </a:lnTo>
                <a:lnTo>
                  <a:pt x="41250" y="26910"/>
                </a:lnTo>
                <a:lnTo>
                  <a:pt x="41230" y="26920"/>
                </a:lnTo>
                <a:lnTo>
                  <a:pt x="41220" y="26950"/>
                </a:lnTo>
                <a:lnTo>
                  <a:pt x="41200" y="27010"/>
                </a:lnTo>
                <a:lnTo>
                  <a:pt x="41200" y="27080"/>
                </a:lnTo>
                <a:lnTo>
                  <a:pt x="41200" y="27100"/>
                </a:lnTo>
                <a:lnTo>
                  <a:pt x="41180" y="27120"/>
                </a:lnTo>
                <a:lnTo>
                  <a:pt x="41150" y="27120"/>
                </a:lnTo>
                <a:lnTo>
                  <a:pt x="41130" y="27120"/>
                </a:lnTo>
                <a:lnTo>
                  <a:pt x="41100" y="27110"/>
                </a:lnTo>
                <a:lnTo>
                  <a:pt x="41050" y="27090"/>
                </a:lnTo>
                <a:lnTo>
                  <a:pt x="41040" y="27080"/>
                </a:lnTo>
                <a:lnTo>
                  <a:pt x="41020" y="27080"/>
                </a:lnTo>
                <a:lnTo>
                  <a:pt x="40950" y="27090"/>
                </a:lnTo>
                <a:lnTo>
                  <a:pt x="40930" y="27090"/>
                </a:lnTo>
                <a:lnTo>
                  <a:pt x="40810" y="27070"/>
                </a:lnTo>
                <a:lnTo>
                  <a:pt x="40790" y="27070"/>
                </a:lnTo>
                <a:lnTo>
                  <a:pt x="40750" y="27130"/>
                </a:lnTo>
                <a:lnTo>
                  <a:pt x="40570" y="27590"/>
                </a:lnTo>
                <a:lnTo>
                  <a:pt x="40540" y="27650"/>
                </a:lnTo>
                <a:lnTo>
                  <a:pt x="40470" y="27670"/>
                </a:lnTo>
                <a:lnTo>
                  <a:pt x="40440" y="27690"/>
                </a:lnTo>
                <a:lnTo>
                  <a:pt x="40410" y="27720"/>
                </a:lnTo>
                <a:lnTo>
                  <a:pt x="40400" y="27740"/>
                </a:lnTo>
                <a:lnTo>
                  <a:pt x="40390" y="27770"/>
                </a:lnTo>
                <a:lnTo>
                  <a:pt x="40380" y="27820"/>
                </a:lnTo>
                <a:lnTo>
                  <a:pt x="40390" y="27850"/>
                </a:lnTo>
                <a:lnTo>
                  <a:pt x="40410" y="27880"/>
                </a:lnTo>
                <a:lnTo>
                  <a:pt x="40440" y="27890"/>
                </a:lnTo>
                <a:lnTo>
                  <a:pt x="40650" y="27950"/>
                </a:lnTo>
                <a:lnTo>
                  <a:pt x="40670" y="27960"/>
                </a:lnTo>
                <a:lnTo>
                  <a:pt x="40680" y="27970"/>
                </a:lnTo>
                <a:lnTo>
                  <a:pt x="40690" y="28000"/>
                </a:lnTo>
                <a:lnTo>
                  <a:pt x="40700" y="28020"/>
                </a:lnTo>
                <a:lnTo>
                  <a:pt x="40680" y="28060"/>
                </a:lnTo>
                <a:lnTo>
                  <a:pt x="40660" y="28090"/>
                </a:lnTo>
                <a:lnTo>
                  <a:pt x="40480" y="28170"/>
                </a:lnTo>
                <a:lnTo>
                  <a:pt x="40380" y="28080"/>
                </a:lnTo>
                <a:lnTo>
                  <a:pt x="40330" y="28010"/>
                </a:lnTo>
                <a:lnTo>
                  <a:pt x="40290" y="27970"/>
                </a:lnTo>
                <a:lnTo>
                  <a:pt x="40220" y="27890"/>
                </a:lnTo>
                <a:lnTo>
                  <a:pt x="40200" y="27880"/>
                </a:lnTo>
                <a:lnTo>
                  <a:pt x="40160" y="27870"/>
                </a:lnTo>
                <a:lnTo>
                  <a:pt x="40060" y="27870"/>
                </a:lnTo>
                <a:lnTo>
                  <a:pt x="39950" y="27880"/>
                </a:lnTo>
                <a:lnTo>
                  <a:pt x="39520" y="27870"/>
                </a:lnTo>
                <a:lnTo>
                  <a:pt x="39330" y="27910"/>
                </a:lnTo>
                <a:lnTo>
                  <a:pt x="39310" y="27910"/>
                </a:lnTo>
                <a:lnTo>
                  <a:pt x="39260" y="27900"/>
                </a:lnTo>
                <a:lnTo>
                  <a:pt x="39220" y="27900"/>
                </a:lnTo>
                <a:lnTo>
                  <a:pt x="38410" y="27380"/>
                </a:lnTo>
                <a:lnTo>
                  <a:pt x="38390" y="27370"/>
                </a:lnTo>
                <a:lnTo>
                  <a:pt x="38380" y="27350"/>
                </a:lnTo>
                <a:lnTo>
                  <a:pt x="38360" y="27310"/>
                </a:lnTo>
                <a:lnTo>
                  <a:pt x="38360" y="27290"/>
                </a:lnTo>
                <a:lnTo>
                  <a:pt x="38360" y="27210"/>
                </a:lnTo>
                <a:lnTo>
                  <a:pt x="38350" y="27160"/>
                </a:lnTo>
                <a:lnTo>
                  <a:pt x="38340" y="27130"/>
                </a:lnTo>
                <a:lnTo>
                  <a:pt x="38330" y="27100"/>
                </a:lnTo>
                <a:lnTo>
                  <a:pt x="38320" y="27080"/>
                </a:lnTo>
                <a:lnTo>
                  <a:pt x="38280" y="27030"/>
                </a:lnTo>
                <a:lnTo>
                  <a:pt x="38250" y="27010"/>
                </a:lnTo>
                <a:lnTo>
                  <a:pt x="38210" y="26980"/>
                </a:lnTo>
                <a:lnTo>
                  <a:pt x="38180" y="26970"/>
                </a:lnTo>
                <a:lnTo>
                  <a:pt x="38120" y="26960"/>
                </a:lnTo>
                <a:lnTo>
                  <a:pt x="38040" y="26950"/>
                </a:lnTo>
                <a:lnTo>
                  <a:pt x="37710" y="26980"/>
                </a:lnTo>
                <a:lnTo>
                  <a:pt x="37400" y="27060"/>
                </a:lnTo>
                <a:lnTo>
                  <a:pt x="37330" y="27040"/>
                </a:lnTo>
                <a:lnTo>
                  <a:pt x="37160" y="269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