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Songkhla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Songkh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240" y="89040"/>
                </a:moveTo>
                <a:lnTo>
                  <a:pt x="42270" y="88980"/>
                </a:lnTo>
                <a:lnTo>
                  <a:pt x="42300" y="88770"/>
                </a:lnTo>
                <a:lnTo>
                  <a:pt x="42290" y="88700"/>
                </a:lnTo>
                <a:lnTo>
                  <a:pt x="42270" y="88670"/>
                </a:lnTo>
                <a:lnTo>
                  <a:pt x="42260" y="88650"/>
                </a:lnTo>
                <a:lnTo>
                  <a:pt x="42210" y="88480"/>
                </a:lnTo>
                <a:lnTo>
                  <a:pt x="42210" y="88450"/>
                </a:lnTo>
                <a:lnTo>
                  <a:pt x="42220" y="88420"/>
                </a:lnTo>
                <a:lnTo>
                  <a:pt x="42230" y="88370"/>
                </a:lnTo>
                <a:lnTo>
                  <a:pt x="42250" y="88300"/>
                </a:lnTo>
                <a:lnTo>
                  <a:pt x="42260" y="88270"/>
                </a:lnTo>
                <a:lnTo>
                  <a:pt x="42270" y="88250"/>
                </a:lnTo>
                <a:lnTo>
                  <a:pt x="42290" y="88220"/>
                </a:lnTo>
                <a:lnTo>
                  <a:pt x="42300" y="88160"/>
                </a:lnTo>
                <a:lnTo>
                  <a:pt x="42330" y="88030"/>
                </a:lnTo>
                <a:lnTo>
                  <a:pt x="42330" y="87970"/>
                </a:lnTo>
                <a:lnTo>
                  <a:pt x="42330" y="87930"/>
                </a:lnTo>
                <a:lnTo>
                  <a:pt x="42310" y="87910"/>
                </a:lnTo>
                <a:lnTo>
                  <a:pt x="42220" y="87820"/>
                </a:lnTo>
                <a:lnTo>
                  <a:pt x="42190" y="87800"/>
                </a:lnTo>
                <a:lnTo>
                  <a:pt x="42150" y="87780"/>
                </a:lnTo>
                <a:lnTo>
                  <a:pt x="42130" y="87770"/>
                </a:lnTo>
                <a:lnTo>
                  <a:pt x="42040" y="87750"/>
                </a:lnTo>
                <a:lnTo>
                  <a:pt x="42020" y="87750"/>
                </a:lnTo>
                <a:lnTo>
                  <a:pt x="41970" y="87720"/>
                </a:lnTo>
                <a:lnTo>
                  <a:pt x="41950" y="87710"/>
                </a:lnTo>
                <a:lnTo>
                  <a:pt x="41920" y="87700"/>
                </a:lnTo>
                <a:lnTo>
                  <a:pt x="41850" y="87700"/>
                </a:lnTo>
                <a:lnTo>
                  <a:pt x="41830" y="87690"/>
                </a:lnTo>
                <a:lnTo>
                  <a:pt x="41800" y="87670"/>
                </a:lnTo>
                <a:lnTo>
                  <a:pt x="41780" y="87660"/>
                </a:lnTo>
                <a:lnTo>
                  <a:pt x="41770" y="87650"/>
                </a:lnTo>
                <a:lnTo>
                  <a:pt x="41680" y="87520"/>
                </a:lnTo>
                <a:lnTo>
                  <a:pt x="41650" y="87490"/>
                </a:lnTo>
                <a:lnTo>
                  <a:pt x="41630" y="87470"/>
                </a:lnTo>
                <a:lnTo>
                  <a:pt x="41570" y="87400"/>
                </a:lnTo>
                <a:lnTo>
                  <a:pt x="41510" y="87320"/>
                </a:lnTo>
                <a:lnTo>
                  <a:pt x="41490" y="87280"/>
                </a:lnTo>
                <a:lnTo>
                  <a:pt x="41480" y="87250"/>
                </a:lnTo>
                <a:lnTo>
                  <a:pt x="41480" y="87240"/>
                </a:lnTo>
                <a:lnTo>
                  <a:pt x="41480" y="87230"/>
                </a:lnTo>
                <a:lnTo>
                  <a:pt x="41480" y="87210"/>
                </a:lnTo>
                <a:lnTo>
                  <a:pt x="41480" y="87130"/>
                </a:lnTo>
                <a:lnTo>
                  <a:pt x="41460" y="87040"/>
                </a:lnTo>
                <a:lnTo>
                  <a:pt x="41450" y="87000"/>
                </a:lnTo>
                <a:lnTo>
                  <a:pt x="41440" y="86970"/>
                </a:lnTo>
                <a:lnTo>
                  <a:pt x="41380" y="86910"/>
                </a:lnTo>
                <a:lnTo>
                  <a:pt x="41330" y="86860"/>
                </a:lnTo>
                <a:lnTo>
                  <a:pt x="41240" y="86690"/>
                </a:lnTo>
                <a:lnTo>
                  <a:pt x="41420" y="86480"/>
                </a:lnTo>
                <a:lnTo>
                  <a:pt x="41480" y="86420"/>
                </a:lnTo>
                <a:lnTo>
                  <a:pt x="41530" y="86410"/>
                </a:lnTo>
                <a:lnTo>
                  <a:pt x="41970" y="86160"/>
                </a:lnTo>
                <a:lnTo>
                  <a:pt x="42040" y="86150"/>
                </a:lnTo>
                <a:lnTo>
                  <a:pt x="42070" y="86150"/>
                </a:lnTo>
                <a:lnTo>
                  <a:pt x="42090" y="86150"/>
                </a:lnTo>
                <a:lnTo>
                  <a:pt x="42140" y="86150"/>
                </a:lnTo>
                <a:lnTo>
                  <a:pt x="42210" y="86130"/>
                </a:lnTo>
                <a:lnTo>
                  <a:pt x="42440" y="86040"/>
                </a:lnTo>
                <a:lnTo>
                  <a:pt x="42490" y="86030"/>
                </a:lnTo>
                <a:lnTo>
                  <a:pt x="42590" y="86020"/>
                </a:lnTo>
                <a:lnTo>
                  <a:pt x="42610" y="86020"/>
                </a:lnTo>
                <a:lnTo>
                  <a:pt x="42720" y="86000"/>
                </a:lnTo>
                <a:lnTo>
                  <a:pt x="42740" y="85990"/>
                </a:lnTo>
                <a:lnTo>
                  <a:pt x="42760" y="85970"/>
                </a:lnTo>
                <a:lnTo>
                  <a:pt x="42790" y="85900"/>
                </a:lnTo>
                <a:lnTo>
                  <a:pt x="42800" y="85880"/>
                </a:lnTo>
                <a:lnTo>
                  <a:pt x="42830" y="85840"/>
                </a:lnTo>
                <a:lnTo>
                  <a:pt x="42860" y="85830"/>
                </a:lnTo>
                <a:lnTo>
                  <a:pt x="43030" y="85780"/>
                </a:lnTo>
                <a:lnTo>
                  <a:pt x="43070" y="85760"/>
                </a:lnTo>
                <a:lnTo>
                  <a:pt x="43090" y="85740"/>
                </a:lnTo>
                <a:lnTo>
                  <a:pt x="43100" y="85720"/>
                </a:lnTo>
                <a:lnTo>
                  <a:pt x="43120" y="85600"/>
                </a:lnTo>
                <a:lnTo>
                  <a:pt x="43130" y="85580"/>
                </a:lnTo>
                <a:lnTo>
                  <a:pt x="43140" y="85560"/>
                </a:lnTo>
                <a:lnTo>
                  <a:pt x="43160" y="85540"/>
                </a:lnTo>
                <a:lnTo>
                  <a:pt x="43200" y="85510"/>
                </a:lnTo>
                <a:lnTo>
                  <a:pt x="43300" y="85390"/>
                </a:lnTo>
                <a:lnTo>
                  <a:pt x="43310" y="85380"/>
                </a:lnTo>
                <a:lnTo>
                  <a:pt x="43310" y="85510"/>
                </a:lnTo>
                <a:lnTo>
                  <a:pt x="43330" y="85580"/>
                </a:lnTo>
                <a:lnTo>
                  <a:pt x="43350" y="85640"/>
                </a:lnTo>
                <a:lnTo>
                  <a:pt x="43400" y="85690"/>
                </a:lnTo>
                <a:lnTo>
                  <a:pt x="43480" y="85690"/>
                </a:lnTo>
                <a:lnTo>
                  <a:pt x="43540" y="85720"/>
                </a:lnTo>
                <a:lnTo>
                  <a:pt x="43600" y="85770"/>
                </a:lnTo>
                <a:lnTo>
                  <a:pt x="43500" y="85820"/>
                </a:lnTo>
                <a:lnTo>
                  <a:pt x="43450" y="85840"/>
                </a:lnTo>
                <a:lnTo>
                  <a:pt x="43410" y="85870"/>
                </a:lnTo>
                <a:lnTo>
                  <a:pt x="43390" y="85900"/>
                </a:lnTo>
                <a:lnTo>
                  <a:pt x="43410" y="85970"/>
                </a:lnTo>
                <a:lnTo>
                  <a:pt x="43450" y="86020"/>
                </a:lnTo>
                <a:lnTo>
                  <a:pt x="43500" y="86050"/>
                </a:lnTo>
                <a:lnTo>
                  <a:pt x="43580" y="86210"/>
                </a:lnTo>
                <a:lnTo>
                  <a:pt x="43660" y="86280"/>
                </a:lnTo>
                <a:lnTo>
                  <a:pt x="43740" y="86310"/>
                </a:lnTo>
                <a:lnTo>
                  <a:pt x="43830" y="86290"/>
                </a:lnTo>
                <a:lnTo>
                  <a:pt x="43900" y="86360"/>
                </a:lnTo>
                <a:lnTo>
                  <a:pt x="43950" y="86400"/>
                </a:lnTo>
                <a:lnTo>
                  <a:pt x="44000" y="86420"/>
                </a:lnTo>
                <a:lnTo>
                  <a:pt x="44150" y="86430"/>
                </a:lnTo>
                <a:lnTo>
                  <a:pt x="44220" y="86410"/>
                </a:lnTo>
                <a:lnTo>
                  <a:pt x="44370" y="86370"/>
                </a:lnTo>
                <a:lnTo>
                  <a:pt x="44510" y="86230"/>
                </a:lnTo>
                <a:lnTo>
                  <a:pt x="44560" y="86160"/>
                </a:lnTo>
                <a:lnTo>
                  <a:pt x="44540" y="86000"/>
                </a:lnTo>
                <a:lnTo>
                  <a:pt x="44540" y="85890"/>
                </a:lnTo>
                <a:lnTo>
                  <a:pt x="44700" y="86080"/>
                </a:lnTo>
                <a:lnTo>
                  <a:pt x="45610" y="87340"/>
                </a:lnTo>
                <a:lnTo>
                  <a:pt x="45730" y="87440"/>
                </a:lnTo>
                <a:lnTo>
                  <a:pt x="45890" y="87490"/>
                </a:lnTo>
                <a:lnTo>
                  <a:pt x="45980" y="87530"/>
                </a:lnTo>
                <a:lnTo>
                  <a:pt x="46120" y="87470"/>
                </a:lnTo>
                <a:lnTo>
                  <a:pt x="46220" y="87560"/>
                </a:lnTo>
                <a:lnTo>
                  <a:pt x="46400" y="87720"/>
                </a:lnTo>
                <a:lnTo>
                  <a:pt x="46700" y="87960"/>
                </a:lnTo>
                <a:lnTo>
                  <a:pt x="47000" y="88100"/>
                </a:lnTo>
                <a:lnTo>
                  <a:pt x="47170" y="88100"/>
                </a:lnTo>
                <a:lnTo>
                  <a:pt x="47420" y="88090"/>
                </a:lnTo>
                <a:lnTo>
                  <a:pt x="47410" y="88160"/>
                </a:lnTo>
                <a:lnTo>
                  <a:pt x="47310" y="88330"/>
                </a:lnTo>
                <a:lnTo>
                  <a:pt x="47280" y="88400"/>
                </a:lnTo>
                <a:lnTo>
                  <a:pt x="47260" y="88450"/>
                </a:lnTo>
                <a:lnTo>
                  <a:pt x="47240" y="88750"/>
                </a:lnTo>
                <a:lnTo>
                  <a:pt x="47240" y="88810"/>
                </a:lnTo>
                <a:lnTo>
                  <a:pt x="47240" y="88840"/>
                </a:lnTo>
                <a:lnTo>
                  <a:pt x="47330" y="88980"/>
                </a:lnTo>
                <a:lnTo>
                  <a:pt x="47380" y="89280"/>
                </a:lnTo>
                <a:lnTo>
                  <a:pt x="47390" y="89320"/>
                </a:lnTo>
                <a:lnTo>
                  <a:pt x="47400" y="89330"/>
                </a:lnTo>
                <a:lnTo>
                  <a:pt x="47420" y="89340"/>
                </a:lnTo>
                <a:lnTo>
                  <a:pt x="47450" y="89360"/>
                </a:lnTo>
                <a:lnTo>
                  <a:pt x="47620" y="89410"/>
                </a:lnTo>
                <a:lnTo>
                  <a:pt x="47640" y="89660"/>
                </a:lnTo>
                <a:lnTo>
                  <a:pt x="47630" y="89740"/>
                </a:lnTo>
                <a:lnTo>
                  <a:pt x="47600" y="89770"/>
                </a:lnTo>
                <a:lnTo>
                  <a:pt x="47570" y="89800"/>
                </a:lnTo>
                <a:lnTo>
                  <a:pt x="47500" y="89930"/>
                </a:lnTo>
                <a:lnTo>
                  <a:pt x="47490" y="89950"/>
                </a:lnTo>
                <a:lnTo>
                  <a:pt x="47470" y="89960"/>
                </a:lnTo>
                <a:lnTo>
                  <a:pt x="47380" y="90070"/>
                </a:lnTo>
                <a:lnTo>
                  <a:pt x="47220" y="90340"/>
                </a:lnTo>
                <a:lnTo>
                  <a:pt x="47190" y="90380"/>
                </a:lnTo>
                <a:lnTo>
                  <a:pt x="47130" y="90400"/>
                </a:lnTo>
                <a:lnTo>
                  <a:pt x="46860" y="90450"/>
                </a:lnTo>
                <a:lnTo>
                  <a:pt x="46680" y="90520"/>
                </a:lnTo>
                <a:lnTo>
                  <a:pt x="46600" y="90580"/>
                </a:lnTo>
                <a:lnTo>
                  <a:pt x="46570" y="90640"/>
                </a:lnTo>
                <a:lnTo>
                  <a:pt x="46550" y="90690"/>
                </a:lnTo>
                <a:lnTo>
                  <a:pt x="46530" y="90810"/>
                </a:lnTo>
                <a:lnTo>
                  <a:pt x="46520" y="90950"/>
                </a:lnTo>
                <a:lnTo>
                  <a:pt x="46540" y="91140"/>
                </a:lnTo>
                <a:lnTo>
                  <a:pt x="46540" y="91200"/>
                </a:lnTo>
                <a:lnTo>
                  <a:pt x="46520" y="91280"/>
                </a:lnTo>
                <a:lnTo>
                  <a:pt x="46480" y="91330"/>
                </a:lnTo>
                <a:lnTo>
                  <a:pt x="46440" y="91360"/>
                </a:lnTo>
                <a:lnTo>
                  <a:pt x="46350" y="91410"/>
                </a:lnTo>
                <a:lnTo>
                  <a:pt x="46310" y="91430"/>
                </a:lnTo>
                <a:lnTo>
                  <a:pt x="46280" y="91440"/>
                </a:lnTo>
                <a:lnTo>
                  <a:pt x="46250" y="91450"/>
                </a:lnTo>
                <a:lnTo>
                  <a:pt x="46190" y="91450"/>
                </a:lnTo>
                <a:lnTo>
                  <a:pt x="46110" y="91450"/>
                </a:lnTo>
                <a:lnTo>
                  <a:pt x="45960" y="91450"/>
                </a:lnTo>
                <a:lnTo>
                  <a:pt x="45980" y="91400"/>
                </a:lnTo>
                <a:lnTo>
                  <a:pt x="45990" y="91340"/>
                </a:lnTo>
                <a:lnTo>
                  <a:pt x="45980" y="91290"/>
                </a:lnTo>
                <a:lnTo>
                  <a:pt x="45910" y="91170"/>
                </a:lnTo>
                <a:lnTo>
                  <a:pt x="45890" y="91100"/>
                </a:lnTo>
                <a:lnTo>
                  <a:pt x="45870" y="91040"/>
                </a:lnTo>
                <a:lnTo>
                  <a:pt x="45850" y="90750"/>
                </a:lnTo>
                <a:lnTo>
                  <a:pt x="45800" y="90640"/>
                </a:lnTo>
                <a:lnTo>
                  <a:pt x="45660" y="90560"/>
                </a:lnTo>
                <a:lnTo>
                  <a:pt x="45590" y="90550"/>
                </a:lnTo>
                <a:lnTo>
                  <a:pt x="45530" y="90550"/>
                </a:lnTo>
                <a:lnTo>
                  <a:pt x="45480" y="90540"/>
                </a:lnTo>
                <a:lnTo>
                  <a:pt x="45430" y="90500"/>
                </a:lnTo>
                <a:lnTo>
                  <a:pt x="45410" y="90450"/>
                </a:lnTo>
                <a:lnTo>
                  <a:pt x="45410" y="90320"/>
                </a:lnTo>
                <a:lnTo>
                  <a:pt x="45400" y="90280"/>
                </a:lnTo>
                <a:lnTo>
                  <a:pt x="45300" y="90280"/>
                </a:lnTo>
                <a:lnTo>
                  <a:pt x="44920" y="90560"/>
                </a:lnTo>
                <a:lnTo>
                  <a:pt x="44810" y="90570"/>
                </a:lnTo>
                <a:lnTo>
                  <a:pt x="44700" y="90540"/>
                </a:lnTo>
                <a:lnTo>
                  <a:pt x="44500" y="90450"/>
                </a:lnTo>
                <a:lnTo>
                  <a:pt x="44140" y="90350"/>
                </a:lnTo>
                <a:lnTo>
                  <a:pt x="44030" y="90300"/>
                </a:lnTo>
                <a:lnTo>
                  <a:pt x="43840" y="90160"/>
                </a:lnTo>
                <a:lnTo>
                  <a:pt x="43750" y="90140"/>
                </a:lnTo>
                <a:lnTo>
                  <a:pt x="43600" y="90160"/>
                </a:lnTo>
                <a:lnTo>
                  <a:pt x="43490" y="90150"/>
                </a:lnTo>
                <a:lnTo>
                  <a:pt x="43360" y="90110"/>
                </a:lnTo>
                <a:lnTo>
                  <a:pt x="43300" y="90080"/>
                </a:lnTo>
                <a:lnTo>
                  <a:pt x="43130" y="90000"/>
                </a:lnTo>
                <a:lnTo>
                  <a:pt x="43020" y="89890"/>
                </a:lnTo>
                <a:lnTo>
                  <a:pt x="42950" y="89780"/>
                </a:lnTo>
                <a:lnTo>
                  <a:pt x="42730" y="89110"/>
                </a:lnTo>
                <a:lnTo>
                  <a:pt x="42690" y="89060"/>
                </a:lnTo>
                <a:lnTo>
                  <a:pt x="42620" y="89040"/>
                </a:lnTo>
                <a:lnTo>
                  <a:pt x="42550" y="89030"/>
                </a:lnTo>
                <a:lnTo>
                  <a:pt x="42500" y="89040"/>
                </a:lnTo>
                <a:lnTo>
                  <a:pt x="42410" y="89090"/>
                </a:lnTo>
                <a:lnTo>
                  <a:pt x="42410" y="89110"/>
                </a:lnTo>
                <a:lnTo>
                  <a:pt x="42320" y="89100"/>
                </a:lnTo>
                <a:lnTo>
                  <a:pt x="42270" y="89080"/>
                </a:lnTo>
                <a:lnTo>
                  <a:pt x="42240" y="89040"/>
                </a:lnTo>
                <a:close/>
                <a:moveTo>
                  <a:pt x="43090" y="81600"/>
                </a:moveTo>
                <a:lnTo>
                  <a:pt x="43240" y="82280"/>
                </a:lnTo>
                <a:lnTo>
                  <a:pt x="43680" y="84370"/>
                </a:lnTo>
                <a:lnTo>
                  <a:pt x="44040" y="85230"/>
                </a:lnTo>
                <a:lnTo>
                  <a:pt x="44360" y="85740"/>
                </a:lnTo>
                <a:lnTo>
                  <a:pt x="44430" y="85860"/>
                </a:lnTo>
                <a:lnTo>
                  <a:pt x="44480" y="85980"/>
                </a:lnTo>
                <a:lnTo>
                  <a:pt x="44470" y="86070"/>
                </a:lnTo>
                <a:lnTo>
                  <a:pt x="44320" y="86060"/>
                </a:lnTo>
                <a:lnTo>
                  <a:pt x="44250" y="85980"/>
                </a:lnTo>
                <a:lnTo>
                  <a:pt x="44030" y="85780"/>
                </a:lnTo>
                <a:lnTo>
                  <a:pt x="43920" y="85710"/>
                </a:lnTo>
                <a:lnTo>
                  <a:pt x="43870" y="85680"/>
                </a:lnTo>
                <a:lnTo>
                  <a:pt x="43700" y="85690"/>
                </a:lnTo>
                <a:lnTo>
                  <a:pt x="43590" y="85630"/>
                </a:lnTo>
                <a:lnTo>
                  <a:pt x="43670" y="85470"/>
                </a:lnTo>
                <a:lnTo>
                  <a:pt x="43610" y="85280"/>
                </a:lnTo>
                <a:lnTo>
                  <a:pt x="43570" y="85020"/>
                </a:lnTo>
                <a:lnTo>
                  <a:pt x="43490" y="84960"/>
                </a:lnTo>
                <a:lnTo>
                  <a:pt x="43500" y="84490"/>
                </a:lnTo>
                <a:lnTo>
                  <a:pt x="43470" y="84070"/>
                </a:lnTo>
                <a:lnTo>
                  <a:pt x="43370" y="83840"/>
                </a:lnTo>
                <a:lnTo>
                  <a:pt x="43190" y="83760"/>
                </a:lnTo>
                <a:lnTo>
                  <a:pt x="42990" y="83790"/>
                </a:lnTo>
                <a:lnTo>
                  <a:pt x="42860" y="83990"/>
                </a:lnTo>
                <a:lnTo>
                  <a:pt x="42820" y="84090"/>
                </a:lnTo>
                <a:lnTo>
                  <a:pt x="42780" y="84130"/>
                </a:lnTo>
                <a:lnTo>
                  <a:pt x="42720" y="84090"/>
                </a:lnTo>
                <a:lnTo>
                  <a:pt x="42680" y="84050"/>
                </a:lnTo>
                <a:lnTo>
                  <a:pt x="42660" y="84010"/>
                </a:lnTo>
                <a:lnTo>
                  <a:pt x="42660" y="83960"/>
                </a:lnTo>
                <a:lnTo>
                  <a:pt x="42660" y="83890"/>
                </a:lnTo>
                <a:lnTo>
                  <a:pt x="42700" y="83770"/>
                </a:lnTo>
                <a:lnTo>
                  <a:pt x="42900" y="83650"/>
                </a:lnTo>
                <a:lnTo>
                  <a:pt x="42980" y="83540"/>
                </a:lnTo>
                <a:lnTo>
                  <a:pt x="43000" y="83300"/>
                </a:lnTo>
                <a:lnTo>
                  <a:pt x="42960" y="82990"/>
                </a:lnTo>
                <a:lnTo>
                  <a:pt x="42880" y="82680"/>
                </a:lnTo>
                <a:lnTo>
                  <a:pt x="42770" y="82500"/>
                </a:lnTo>
                <a:lnTo>
                  <a:pt x="42660" y="82460"/>
                </a:lnTo>
                <a:lnTo>
                  <a:pt x="42550" y="82480"/>
                </a:lnTo>
                <a:lnTo>
                  <a:pt x="42430" y="82520"/>
                </a:lnTo>
                <a:lnTo>
                  <a:pt x="42310" y="82550"/>
                </a:lnTo>
                <a:lnTo>
                  <a:pt x="42250" y="82600"/>
                </a:lnTo>
                <a:lnTo>
                  <a:pt x="42150" y="82560"/>
                </a:lnTo>
                <a:lnTo>
                  <a:pt x="42100" y="82520"/>
                </a:lnTo>
                <a:lnTo>
                  <a:pt x="42070" y="82480"/>
                </a:lnTo>
                <a:lnTo>
                  <a:pt x="42040" y="82460"/>
                </a:lnTo>
                <a:lnTo>
                  <a:pt x="42020" y="82450"/>
                </a:lnTo>
                <a:lnTo>
                  <a:pt x="41830" y="82420"/>
                </a:lnTo>
                <a:lnTo>
                  <a:pt x="41930" y="82070"/>
                </a:lnTo>
                <a:lnTo>
                  <a:pt x="41980" y="81980"/>
                </a:lnTo>
                <a:lnTo>
                  <a:pt x="42000" y="81980"/>
                </a:lnTo>
                <a:lnTo>
                  <a:pt x="42020" y="81970"/>
                </a:lnTo>
                <a:lnTo>
                  <a:pt x="42240" y="81870"/>
                </a:lnTo>
                <a:lnTo>
                  <a:pt x="42430" y="81810"/>
                </a:lnTo>
                <a:lnTo>
                  <a:pt x="42520" y="81780"/>
                </a:lnTo>
                <a:lnTo>
                  <a:pt x="42720" y="81670"/>
                </a:lnTo>
                <a:lnTo>
                  <a:pt x="42780" y="81650"/>
                </a:lnTo>
                <a:lnTo>
                  <a:pt x="42930" y="81620"/>
                </a:lnTo>
                <a:lnTo>
                  <a:pt x="43070" y="81600"/>
                </a:lnTo>
                <a:lnTo>
                  <a:pt x="43090" y="81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