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Sing 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ing 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440" y="39920"/>
                </a:moveTo>
                <a:lnTo>
                  <a:pt x="42330" y="39770"/>
                </a:lnTo>
                <a:lnTo>
                  <a:pt x="42320" y="39740"/>
                </a:lnTo>
                <a:lnTo>
                  <a:pt x="42320" y="39710"/>
                </a:lnTo>
                <a:lnTo>
                  <a:pt x="42320" y="39690"/>
                </a:lnTo>
                <a:lnTo>
                  <a:pt x="42370" y="39620"/>
                </a:lnTo>
                <a:lnTo>
                  <a:pt x="42390" y="39570"/>
                </a:lnTo>
                <a:lnTo>
                  <a:pt x="42400" y="39300"/>
                </a:lnTo>
                <a:lnTo>
                  <a:pt x="42390" y="39220"/>
                </a:lnTo>
                <a:lnTo>
                  <a:pt x="42380" y="39190"/>
                </a:lnTo>
                <a:lnTo>
                  <a:pt x="42300" y="39200"/>
                </a:lnTo>
                <a:lnTo>
                  <a:pt x="42270" y="39200"/>
                </a:lnTo>
                <a:lnTo>
                  <a:pt x="42250" y="39180"/>
                </a:lnTo>
                <a:lnTo>
                  <a:pt x="42210" y="39140"/>
                </a:lnTo>
                <a:lnTo>
                  <a:pt x="42210" y="39110"/>
                </a:lnTo>
                <a:lnTo>
                  <a:pt x="42210" y="39080"/>
                </a:lnTo>
                <a:lnTo>
                  <a:pt x="42220" y="39060"/>
                </a:lnTo>
                <a:lnTo>
                  <a:pt x="42260" y="39020"/>
                </a:lnTo>
                <a:lnTo>
                  <a:pt x="42270" y="39000"/>
                </a:lnTo>
                <a:lnTo>
                  <a:pt x="42280" y="38980"/>
                </a:lnTo>
                <a:lnTo>
                  <a:pt x="42310" y="38900"/>
                </a:lnTo>
                <a:lnTo>
                  <a:pt x="42570" y="38930"/>
                </a:lnTo>
                <a:lnTo>
                  <a:pt x="42650" y="38910"/>
                </a:lnTo>
                <a:lnTo>
                  <a:pt x="42680" y="38890"/>
                </a:lnTo>
                <a:lnTo>
                  <a:pt x="42740" y="38840"/>
                </a:lnTo>
                <a:lnTo>
                  <a:pt x="42860" y="38660"/>
                </a:lnTo>
                <a:lnTo>
                  <a:pt x="42880" y="38630"/>
                </a:lnTo>
                <a:lnTo>
                  <a:pt x="42880" y="38600"/>
                </a:lnTo>
                <a:lnTo>
                  <a:pt x="42870" y="38590"/>
                </a:lnTo>
                <a:lnTo>
                  <a:pt x="42860" y="38570"/>
                </a:lnTo>
                <a:lnTo>
                  <a:pt x="42850" y="38550"/>
                </a:lnTo>
                <a:lnTo>
                  <a:pt x="42820" y="38530"/>
                </a:lnTo>
                <a:lnTo>
                  <a:pt x="42800" y="38520"/>
                </a:lnTo>
                <a:lnTo>
                  <a:pt x="42780" y="38510"/>
                </a:lnTo>
                <a:lnTo>
                  <a:pt x="42740" y="38490"/>
                </a:lnTo>
                <a:lnTo>
                  <a:pt x="42670" y="38480"/>
                </a:lnTo>
                <a:lnTo>
                  <a:pt x="42650" y="38460"/>
                </a:lnTo>
                <a:lnTo>
                  <a:pt x="42650" y="38430"/>
                </a:lnTo>
                <a:lnTo>
                  <a:pt x="42670" y="38350"/>
                </a:lnTo>
                <a:lnTo>
                  <a:pt x="42690" y="38310"/>
                </a:lnTo>
                <a:lnTo>
                  <a:pt x="42710" y="38290"/>
                </a:lnTo>
                <a:lnTo>
                  <a:pt x="42790" y="38270"/>
                </a:lnTo>
                <a:lnTo>
                  <a:pt x="42820" y="38260"/>
                </a:lnTo>
                <a:lnTo>
                  <a:pt x="42860" y="38140"/>
                </a:lnTo>
                <a:lnTo>
                  <a:pt x="42840" y="38150"/>
                </a:lnTo>
                <a:lnTo>
                  <a:pt x="42800" y="38170"/>
                </a:lnTo>
                <a:lnTo>
                  <a:pt x="42780" y="38180"/>
                </a:lnTo>
                <a:lnTo>
                  <a:pt x="42680" y="37930"/>
                </a:lnTo>
                <a:lnTo>
                  <a:pt x="42760" y="37880"/>
                </a:lnTo>
                <a:lnTo>
                  <a:pt x="42780" y="37860"/>
                </a:lnTo>
                <a:lnTo>
                  <a:pt x="42800" y="37830"/>
                </a:lnTo>
                <a:lnTo>
                  <a:pt x="42810" y="37810"/>
                </a:lnTo>
                <a:lnTo>
                  <a:pt x="42820" y="37780"/>
                </a:lnTo>
                <a:lnTo>
                  <a:pt x="42810" y="37650"/>
                </a:lnTo>
                <a:lnTo>
                  <a:pt x="42820" y="37630"/>
                </a:lnTo>
                <a:lnTo>
                  <a:pt x="42840" y="37610"/>
                </a:lnTo>
                <a:lnTo>
                  <a:pt x="42900" y="37590"/>
                </a:lnTo>
                <a:lnTo>
                  <a:pt x="43000" y="37630"/>
                </a:lnTo>
                <a:lnTo>
                  <a:pt x="43080" y="37640"/>
                </a:lnTo>
                <a:lnTo>
                  <a:pt x="43100" y="37650"/>
                </a:lnTo>
                <a:lnTo>
                  <a:pt x="43130" y="37670"/>
                </a:lnTo>
                <a:lnTo>
                  <a:pt x="43160" y="37750"/>
                </a:lnTo>
                <a:lnTo>
                  <a:pt x="43170" y="37770"/>
                </a:lnTo>
                <a:lnTo>
                  <a:pt x="43160" y="37790"/>
                </a:lnTo>
                <a:lnTo>
                  <a:pt x="43150" y="37810"/>
                </a:lnTo>
                <a:lnTo>
                  <a:pt x="43150" y="37830"/>
                </a:lnTo>
                <a:lnTo>
                  <a:pt x="43140" y="37850"/>
                </a:lnTo>
                <a:lnTo>
                  <a:pt x="43140" y="37870"/>
                </a:lnTo>
                <a:lnTo>
                  <a:pt x="43150" y="37890"/>
                </a:lnTo>
                <a:lnTo>
                  <a:pt x="43230" y="38040"/>
                </a:lnTo>
                <a:lnTo>
                  <a:pt x="43330" y="38110"/>
                </a:lnTo>
                <a:lnTo>
                  <a:pt x="43690" y="38260"/>
                </a:lnTo>
                <a:lnTo>
                  <a:pt x="43660" y="38300"/>
                </a:lnTo>
                <a:lnTo>
                  <a:pt x="43650" y="38320"/>
                </a:lnTo>
                <a:lnTo>
                  <a:pt x="43660" y="38350"/>
                </a:lnTo>
                <a:lnTo>
                  <a:pt x="43720" y="38420"/>
                </a:lnTo>
                <a:lnTo>
                  <a:pt x="43730" y="38430"/>
                </a:lnTo>
                <a:lnTo>
                  <a:pt x="43780" y="38710"/>
                </a:lnTo>
                <a:lnTo>
                  <a:pt x="43790" y="38750"/>
                </a:lnTo>
                <a:lnTo>
                  <a:pt x="43800" y="38780"/>
                </a:lnTo>
                <a:lnTo>
                  <a:pt x="43790" y="38820"/>
                </a:lnTo>
                <a:lnTo>
                  <a:pt x="43780" y="38880"/>
                </a:lnTo>
                <a:lnTo>
                  <a:pt x="43750" y="38940"/>
                </a:lnTo>
                <a:lnTo>
                  <a:pt x="43670" y="39030"/>
                </a:lnTo>
                <a:lnTo>
                  <a:pt x="43650" y="39060"/>
                </a:lnTo>
                <a:lnTo>
                  <a:pt x="43640" y="39080"/>
                </a:lnTo>
                <a:lnTo>
                  <a:pt x="43640" y="39130"/>
                </a:lnTo>
                <a:lnTo>
                  <a:pt x="43720" y="39380"/>
                </a:lnTo>
                <a:lnTo>
                  <a:pt x="43750" y="39450"/>
                </a:lnTo>
                <a:lnTo>
                  <a:pt x="43770" y="39490"/>
                </a:lnTo>
                <a:lnTo>
                  <a:pt x="43800" y="39510"/>
                </a:lnTo>
                <a:lnTo>
                  <a:pt x="43820" y="39520"/>
                </a:lnTo>
                <a:lnTo>
                  <a:pt x="43850" y="39560"/>
                </a:lnTo>
                <a:lnTo>
                  <a:pt x="43860" y="39570"/>
                </a:lnTo>
                <a:lnTo>
                  <a:pt x="43880" y="39600"/>
                </a:lnTo>
                <a:lnTo>
                  <a:pt x="43880" y="39610"/>
                </a:lnTo>
                <a:lnTo>
                  <a:pt x="43890" y="39640"/>
                </a:lnTo>
                <a:lnTo>
                  <a:pt x="43940" y="40000"/>
                </a:lnTo>
                <a:lnTo>
                  <a:pt x="43970" y="40110"/>
                </a:lnTo>
                <a:lnTo>
                  <a:pt x="43980" y="40130"/>
                </a:lnTo>
                <a:lnTo>
                  <a:pt x="43990" y="40160"/>
                </a:lnTo>
                <a:lnTo>
                  <a:pt x="43980" y="40200"/>
                </a:lnTo>
                <a:lnTo>
                  <a:pt x="43900" y="40320"/>
                </a:lnTo>
                <a:lnTo>
                  <a:pt x="43630" y="40290"/>
                </a:lnTo>
                <a:lnTo>
                  <a:pt x="43600" y="40280"/>
                </a:lnTo>
                <a:lnTo>
                  <a:pt x="43580" y="40250"/>
                </a:lnTo>
                <a:lnTo>
                  <a:pt x="43560" y="40200"/>
                </a:lnTo>
                <a:lnTo>
                  <a:pt x="43550" y="40180"/>
                </a:lnTo>
                <a:lnTo>
                  <a:pt x="43540" y="40170"/>
                </a:lnTo>
                <a:lnTo>
                  <a:pt x="43530" y="40170"/>
                </a:lnTo>
                <a:lnTo>
                  <a:pt x="43520" y="40160"/>
                </a:lnTo>
                <a:lnTo>
                  <a:pt x="43500" y="40170"/>
                </a:lnTo>
                <a:lnTo>
                  <a:pt x="43450" y="40180"/>
                </a:lnTo>
                <a:lnTo>
                  <a:pt x="43410" y="40180"/>
                </a:lnTo>
                <a:lnTo>
                  <a:pt x="43370" y="40170"/>
                </a:lnTo>
                <a:lnTo>
                  <a:pt x="43330" y="40130"/>
                </a:lnTo>
                <a:lnTo>
                  <a:pt x="43280" y="40090"/>
                </a:lnTo>
                <a:lnTo>
                  <a:pt x="43250" y="40070"/>
                </a:lnTo>
                <a:lnTo>
                  <a:pt x="43190" y="40050"/>
                </a:lnTo>
                <a:lnTo>
                  <a:pt x="43170" y="40030"/>
                </a:lnTo>
                <a:lnTo>
                  <a:pt x="43150" y="40010"/>
                </a:lnTo>
                <a:lnTo>
                  <a:pt x="43120" y="39960"/>
                </a:lnTo>
                <a:lnTo>
                  <a:pt x="43100" y="39920"/>
                </a:lnTo>
                <a:lnTo>
                  <a:pt x="43090" y="39910"/>
                </a:lnTo>
                <a:lnTo>
                  <a:pt x="43070" y="39900"/>
                </a:lnTo>
                <a:lnTo>
                  <a:pt x="43030" y="39890"/>
                </a:lnTo>
                <a:lnTo>
                  <a:pt x="42890" y="39940"/>
                </a:lnTo>
                <a:lnTo>
                  <a:pt x="42860" y="39950"/>
                </a:lnTo>
                <a:lnTo>
                  <a:pt x="42820" y="39940"/>
                </a:lnTo>
                <a:lnTo>
                  <a:pt x="42770" y="39920"/>
                </a:lnTo>
                <a:lnTo>
                  <a:pt x="42740" y="39900"/>
                </a:lnTo>
                <a:lnTo>
                  <a:pt x="42720" y="39890"/>
                </a:lnTo>
                <a:lnTo>
                  <a:pt x="42650" y="39880"/>
                </a:lnTo>
                <a:lnTo>
                  <a:pt x="42440" y="3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