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 Sa Ket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i Sa K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60" y="42590"/>
                </a:moveTo>
                <a:lnTo>
                  <a:pt x="65260" y="41990"/>
                </a:lnTo>
                <a:lnTo>
                  <a:pt x="65240" y="41850"/>
                </a:lnTo>
                <a:lnTo>
                  <a:pt x="65230" y="41810"/>
                </a:lnTo>
                <a:lnTo>
                  <a:pt x="65220" y="41790"/>
                </a:lnTo>
                <a:lnTo>
                  <a:pt x="65190" y="41670"/>
                </a:lnTo>
                <a:lnTo>
                  <a:pt x="65170" y="41510"/>
                </a:lnTo>
                <a:lnTo>
                  <a:pt x="65170" y="41440"/>
                </a:lnTo>
                <a:lnTo>
                  <a:pt x="65170" y="41390"/>
                </a:lnTo>
                <a:lnTo>
                  <a:pt x="65200" y="41310"/>
                </a:lnTo>
                <a:lnTo>
                  <a:pt x="65260" y="40940"/>
                </a:lnTo>
                <a:lnTo>
                  <a:pt x="65260" y="40760"/>
                </a:lnTo>
                <a:lnTo>
                  <a:pt x="65250" y="40720"/>
                </a:lnTo>
                <a:lnTo>
                  <a:pt x="65240" y="40700"/>
                </a:lnTo>
                <a:lnTo>
                  <a:pt x="64990" y="40380"/>
                </a:lnTo>
                <a:lnTo>
                  <a:pt x="64940" y="40290"/>
                </a:lnTo>
                <a:lnTo>
                  <a:pt x="64930" y="40260"/>
                </a:lnTo>
                <a:lnTo>
                  <a:pt x="64940" y="39950"/>
                </a:lnTo>
                <a:lnTo>
                  <a:pt x="64930" y="39910"/>
                </a:lnTo>
                <a:lnTo>
                  <a:pt x="64890" y="39840"/>
                </a:lnTo>
                <a:lnTo>
                  <a:pt x="64880" y="39820"/>
                </a:lnTo>
                <a:lnTo>
                  <a:pt x="64860" y="39810"/>
                </a:lnTo>
                <a:lnTo>
                  <a:pt x="64840" y="39800"/>
                </a:lnTo>
                <a:lnTo>
                  <a:pt x="64790" y="39790"/>
                </a:lnTo>
                <a:lnTo>
                  <a:pt x="64770" y="39790"/>
                </a:lnTo>
                <a:lnTo>
                  <a:pt x="64720" y="39780"/>
                </a:lnTo>
                <a:lnTo>
                  <a:pt x="64680" y="39770"/>
                </a:lnTo>
                <a:lnTo>
                  <a:pt x="64470" y="39660"/>
                </a:lnTo>
                <a:lnTo>
                  <a:pt x="64450" y="39640"/>
                </a:lnTo>
                <a:lnTo>
                  <a:pt x="64430" y="39610"/>
                </a:lnTo>
                <a:lnTo>
                  <a:pt x="64400" y="39560"/>
                </a:lnTo>
                <a:lnTo>
                  <a:pt x="64400" y="39530"/>
                </a:lnTo>
                <a:lnTo>
                  <a:pt x="64400" y="39500"/>
                </a:lnTo>
                <a:lnTo>
                  <a:pt x="64420" y="39460"/>
                </a:lnTo>
                <a:lnTo>
                  <a:pt x="64430" y="39450"/>
                </a:lnTo>
                <a:lnTo>
                  <a:pt x="64450" y="39400"/>
                </a:lnTo>
                <a:lnTo>
                  <a:pt x="64490" y="39250"/>
                </a:lnTo>
                <a:lnTo>
                  <a:pt x="64510" y="39210"/>
                </a:lnTo>
                <a:lnTo>
                  <a:pt x="64520" y="39190"/>
                </a:lnTo>
                <a:lnTo>
                  <a:pt x="64550" y="39130"/>
                </a:lnTo>
                <a:lnTo>
                  <a:pt x="64610" y="39030"/>
                </a:lnTo>
                <a:lnTo>
                  <a:pt x="64720" y="38910"/>
                </a:lnTo>
                <a:lnTo>
                  <a:pt x="64740" y="38870"/>
                </a:lnTo>
                <a:lnTo>
                  <a:pt x="64750" y="38820"/>
                </a:lnTo>
                <a:lnTo>
                  <a:pt x="64760" y="38800"/>
                </a:lnTo>
                <a:lnTo>
                  <a:pt x="64770" y="38790"/>
                </a:lnTo>
                <a:lnTo>
                  <a:pt x="64780" y="38770"/>
                </a:lnTo>
                <a:lnTo>
                  <a:pt x="64850" y="38730"/>
                </a:lnTo>
                <a:lnTo>
                  <a:pt x="64860" y="38710"/>
                </a:lnTo>
                <a:lnTo>
                  <a:pt x="64870" y="38690"/>
                </a:lnTo>
                <a:lnTo>
                  <a:pt x="64880" y="38660"/>
                </a:lnTo>
                <a:lnTo>
                  <a:pt x="64890" y="38590"/>
                </a:lnTo>
                <a:lnTo>
                  <a:pt x="64890" y="38570"/>
                </a:lnTo>
                <a:lnTo>
                  <a:pt x="64900" y="38560"/>
                </a:lnTo>
                <a:lnTo>
                  <a:pt x="64930" y="38540"/>
                </a:lnTo>
                <a:lnTo>
                  <a:pt x="64950" y="38530"/>
                </a:lnTo>
                <a:lnTo>
                  <a:pt x="64970" y="38510"/>
                </a:lnTo>
                <a:lnTo>
                  <a:pt x="64980" y="38470"/>
                </a:lnTo>
                <a:lnTo>
                  <a:pt x="65000" y="38390"/>
                </a:lnTo>
                <a:lnTo>
                  <a:pt x="65000" y="38300"/>
                </a:lnTo>
                <a:lnTo>
                  <a:pt x="64990" y="38250"/>
                </a:lnTo>
                <a:lnTo>
                  <a:pt x="64970" y="38220"/>
                </a:lnTo>
                <a:lnTo>
                  <a:pt x="64930" y="38180"/>
                </a:lnTo>
                <a:lnTo>
                  <a:pt x="64900" y="38050"/>
                </a:lnTo>
                <a:lnTo>
                  <a:pt x="64870" y="37860"/>
                </a:lnTo>
                <a:lnTo>
                  <a:pt x="64850" y="37780"/>
                </a:lnTo>
                <a:lnTo>
                  <a:pt x="64830" y="37730"/>
                </a:lnTo>
                <a:lnTo>
                  <a:pt x="64800" y="37710"/>
                </a:lnTo>
                <a:lnTo>
                  <a:pt x="64770" y="37690"/>
                </a:lnTo>
                <a:lnTo>
                  <a:pt x="64750" y="37670"/>
                </a:lnTo>
                <a:lnTo>
                  <a:pt x="64730" y="37610"/>
                </a:lnTo>
                <a:lnTo>
                  <a:pt x="64720" y="37580"/>
                </a:lnTo>
                <a:lnTo>
                  <a:pt x="64730" y="37550"/>
                </a:lnTo>
                <a:lnTo>
                  <a:pt x="64740" y="37500"/>
                </a:lnTo>
                <a:lnTo>
                  <a:pt x="64750" y="37460"/>
                </a:lnTo>
                <a:lnTo>
                  <a:pt x="64760" y="37380"/>
                </a:lnTo>
                <a:lnTo>
                  <a:pt x="64770" y="37340"/>
                </a:lnTo>
                <a:lnTo>
                  <a:pt x="64780" y="37310"/>
                </a:lnTo>
                <a:lnTo>
                  <a:pt x="64800" y="37290"/>
                </a:lnTo>
                <a:lnTo>
                  <a:pt x="64810" y="37250"/>
                </a:lnTo>
                <a:lnTo>
                  <a:pt x="64830" y="37180"/>
                </a:lnTo>
                <a:lnTo>
                  <a:pt x="64830" y="37140"/>
                </a:lnTo>
                <a:lnTo>
                  <a:pt x="64820" y="37120"/>
                </a:lnTo>
                <a:lnTo>
                  <a:pt x="64800" y="37100"/>
                </a:lnTo>
                <a:lnTo>
                  <a:pt x="64780" y="37080"/>
                </a:lnTo>
                <a:lnTo>
                  <a:pt x="64760" y="37030"/>
                </a:lnTo>
                <a:lnTo>
                  <a:pt x="64760" y="37010"/>
                </a:lnTo>
                <a:lnTo>
                  <a:pt x="64770" y="36990"/>
                </a:lnTo>
                <a:lnTo>
                  <a:pt x="64790" y="36990"/>
                </a:lnTo>
                <a:lnTo>
                  <a:pt x="64810" y="36990"/>
                </a:lnTo>
                <a:lnTo>
                  <a:pt x="64840" y="36980"/>
                </a:lnTo>
                <a:lnTo>
                  <a:pt x="64850" y="36970"/>
                </a:lnTo>
                <a:lnTo>
                  <a:pt x="64870" y="36960"/>
                </a:lnTo>
                <a:lnTo>
                  <a:pt x="64880" y="36940"/>
                </a:lnTo>
                <a:lnTo>
                  <a:pt x="64890" y="36910"/>
                </a:lnTo>
                <a:lnTo>
                  <a:pt x="64890" y="36900"/>
                </a:lnTo>
                <a:lnTo>
                  <a:pt x="64900" y="36900"/>
                </a:lnTo>
                <a:lnTo>
                  <a:pt x="64930" y="36890"/>
                </a:lnTo>
                <a:lnTo>
                  <a:pt x="64950" y="36870"/>
                </a:lnTo>
                <a:lnTo>
                  <a:pt x="64970" y="36840"/>
                </a:lnTo>
                <a:lnTo>
                  <a:pt x="64980" y="36790"/>
                </a:lnTo>
                <a:lnTo>
                  <a:pt x="64990" y="36770"/>
                </a:lnTo>
                <a:lnTo>
                  <a:pt x="65010" y="36750"/>
                </a:lnTo>
                <a:lnTo>
                  <a:pt x="65030" y="36740"/>
                </a:lnTo>
                <a:lnTo>
                  <a:pt x="65050" y="36730"/>
                </a:lnTo>
                <a:lnTo>
                  <a:pt x="65060" y="36700"/>
                </a:lnTo>
                <a:lnTo>
                  <a:pt x="65070" y="36670"/>
                </a:lnTo>
                <a:lnTo>
                  <a:pt x="65080" y="36650"/>
                </a:lnTo>
                <a:lnTo>
                  <a:pt x="65090" y="36630"/>
                </a:lnTo>
                <a:lnTo>
                  <a:pt x="65130" y="36600"/>
                </a:lnTo>
                <a:lnTo>
                  <a:pt x="65150" y="36580"/>
                </a:lnTo>
                <a:lnTo>
                  <a:pt x="65190" y="36570"/>
                </a:lnTo>
                <a:lnTo>
                  <a:pt x="65270" y="36540"/>
                </a:lnTo>
                <a:lnTo>
                  <a:pt x="65290" y="36530"/>
                </a:lnTo>
                <a:lnTo>
                  <a:pt x="65310" y="36510"/>
                </a:lnTo>
                <a:lnTo>
                  <a:pt x="65330" y="36490"/>
                </a:lnTo>
                <a:lnTo>
                  <a:pt x="65350" y="36440"/>
                </a:lnTo>
                <a:lnTo>
                  <a:pt x="65350" y="36380"/>
                </a:lnTo>
                <a:lnTo>
                  <a:pt x="65300" y="36310"/>
                </a:lnTo>
                <a:lnTo>
                  <a:pt x="65280" y="36220"/>
                </a:lnTo>
                <a:lnTo>
                  <a:pt x="65260" y="36140"/>
                </a:lnTo>
                <a:lnTo>
                  <a:pt x="65190" y="36110"/>
                </a:lnTo>
                <a:lnTo>
                  <a:pt x="65100" y="36100"/>
                </a:lnTo>
                <a:lnTo>
                  <a:pt x="64890" y="36110"/>
                </a:lnTo>
                <a:lnTo>
                  <a:pt x="64810" y="36090"/>
                </a:lnTo>
                <a:lnTo>
                  <a:pt x="64840" y="36000"/>
                </a:lnTo>
                <a:lnTo>
                  <a:pt x="65060" y="35720"/>
                </a:lnTo>
                <a:lnTo>
                  <a:pt x="65180" y="35630"/>
                </a:lnTo>
                <a:lnTo>
                  <a:pt x="65230" y="35560"/>
                </a:lnTo>
                <a:lnTo>
                  <a:pt x="65270" y="35490"/>
                </a:lnTo>
                <a:lnTo>
                  <a:pt x="65320" y="35420"/>
                </a:lnTo>
                <a:lnTo>
                  <a:pt x="65360" y="35340"/>
                </a:lnTo>
                <a:lnTo>
                  <a:pt x="65390" y="35310"/>
                </a:lnTo>
                <a:lnTo>
                  <a:pt x="65420" y="35300"/>
                </a:lnTo>
                <a:lnTo>
                  <a:pt x="65450" y="35300"/>
                </a:lnTo>
                <a:lnTo>
                  <a:pt x="65490" y="35270"/>
                </a:lnTo>
                <a:lnTo>
                  <a:pt x="65520" y="35230"/>
                </a:lnTo>
                <a:lnTo>
                  <a:pt x="65580" y="35190"/>
                </a:lnTo>
                <a:lnTo>
                  <a:pt x="65660" y="35140"/>
                </a:lnTo>
                <a:lnTo>
                  <a:pt x="65760" y="35360"/>
                </a:lnTo>
                <a:lnTo>
                  <a:pt x="65790" y="35540"/>
                </a:lnTo>
                <a:lnTo>
                  <a:pt x="65930" y="35680"/>
                </a:lnTo>
                <a:lnTo>
                  <a:pt x="66350" y="36290"/>
                </a:lnTo>
                <a:lnTo>
                  <a:pt x="66410" y="36360"/>
                </a:lnTo>
                <a:lnTo>
                  <a:pt x="66480" y="36390"/>
                </a:lnTo>
                <a:lnTo>
                  <a:pt x="66530" y="36420"/>
                </a:lnTo>
                <a:lnTo>
                  <a:pt x="66650" y="36510"/>
                </a:lnTo>
                <a:lnTo>
                  <a:pt x="66690" y="36530"/>
                </a:lnTo>
                <a:lnTo>
                  <a:pt x="66710" y="36540"/>
                </a:lnTo>
                <a:lnTo>
                  <a:pt x="66730" y="36540"/>
                </a:lnTo>
                <a:lnTo>
                  <a:pt x="66910" y="36550"/>
                </a:lnTo>
                <a:lnTo>
                  <a:pt x="66950" y="36560"/>
                </a:lnTo>
                <a:lnTo>
                  <a:pt x="67000" y="36580"/>
                </a:lnTo>
                <a:lnTo>
                  <a:pt x="67070" y="36640"/>
                </a:lnTo>
                <a:lnTo>
                  <a:pt x="67110" y="36660"/>
                </a:lnTo>
                <a:lnTo>
                  <a:pt x="67150" y="36670"/>
                </a:lnTo>
                <a:lnTo>
                  <a:pt x="67170" y="36660"/>
                </a:lnTo>
                <a:lnTo>
                  <a:pt x="67200" y="36660"/>
                </a:lnTo>
                <a:lnTo>
                  <a:pt x="67210" y="36670"/>
                </a:lnTo>
                <a:lnTo>
                  <a:pt x="67230" y="36680"/>
                </a:lnTo>
                <a:lnTo>
                  <a:pt x="67240" y="36700"/>
                </a:lnTo>
                <a:lnTo>
                  <a:pt x="67240" y="36720"/>
                </a:lnTo>
                <a:lnTo>
                  <a:pt x="67250" y="36750"/>
                </a:lnTo>
                <a:lnTo>
                  <a:pt x="67260" y="36800"/>
                </a:lnTo>
                <a:lnTo>
                  <a:pt x="67280" y="36820"/>
                </a:lnTo>
                <a:lnTo>
                  <a:pt x="67300" y="36840"/>
                </a:lnTo>
                <a:lnTo>
                  <a:pt x="67320" y="36850"/>
                </a:lnTo>
                <a:lnTo>
                  <a:pt x="67380" y="36870"/>
                </a:lnTo>
                <a:lnTo>
                  <a:pt x="67430" y="36880"/>
                </a:lnTo>
                <a:lnTo>
                  <a:pt x="67480" y="36890"/>
                </a:lnTo>
                <a:lnTo>
                  <a:pt x="67500" y="36900"/>
                </a:lnTo>
                <a:lnTo>
                  <a:pt x="67570" y="36940"/>
                </a:lnTo>
                <a:lnTo>
                  <a:pt x="67650" y="37010"/>
                </a:lnTo>
                <a:lnTo>
                  <a:pt x="67660" y="37020"/>
                </a:lnTo>
                <a:lnTo>
                  <a:pt x="67680" y="37030"/>
                </a:lnTo>
                <a:lnTo>
                  <a:pt x="67730" y="37030"/>
                </a:lnTo>
                <a:lnTo>
                  <a:pt x="67830" y="37020"/>
                </a:lnTo>
                <a:lnTo>
                  <a:pt x="67870" y="37030"/>
                </a:lnTo>
                <a:lnTo>
                  <a:pt x="67890" y="37030"/>
                </a:lnTo>
                <a:lnTo>
                  <a:pt x="67910" y="37040"/>
                </a:lnTo>
                <a:lnTo>
                  <a:pt x="68000" y="37090"/>
                </a:lnTo>
                <a:lnTo>
                  <a:pt x="68020" y="37090"/>
                </a:lnTo>
                <a:lnTo>
                  <a:pt x="68070" y="37100"/>
                </a:lnTo>
                <a:lnTo>
                  <a:pt x="68090" y="37100"/>
                </a:lnTo>
                <a:lnTo>
                  <a:pt x="68120" y="37100"/>
                </a:lnTo>
                <a:lnTo>
                  <a:pt x="68170" y="37080"/>
                </a:lnTo>
                <a:lnTo>
                  <a:pt x="68180" y="37080"/>
                </a:lnTo>
                <a:lnTo>
                  <a:pt x="68190" y="37080"/>
                </a:lnTo>
                <a:lnTo>
                  <a:pt x="68200" y="37090"/>
                </a:lnTo>
                <a:lnTo>
                  <a:pt x="68220" y="37100"/>
                </a:lnTo>
                <a:lnTo>
                  <a:pt x="68290" y="37140"/>
                </a:lnTo>
                <a:lnTo>
                  <a:pt x="68310" y="37150"/>
                </a:lnTo>
                <a:lnTo>
                  <a:pt x="68330" y="37150"/>
                </a:lnTo>
                <a:lnTo>
                  <a:pt x="68350" y="37150"/>
                </a:lnTo>
                <a:lnTo>
                  <a:pt x="68370" y="37140"/>
                </a:lnTo>
                <a:lnTo>
                  <a:pt x="68410" y="37100"/>
                </a:lnTo>
                <a:lnTo>
                  <a:pt x="68420" y="37080"/>
                </a:lnTo>
                <a:lnTo>
                  <a:pt x="68430" y="37080"/>
                </a:lnTo>
                <a:lnTo>
                  <a:pt x="68440" y="37070"/>
                </a:lnTo>
                <a:lnTo>
                  <a:pt x="68460" y="37060"/>
                </a:lnTo>
                <a:lnTo>
                  <a:pt x="68480" y="37050"/>
                </a:lnTo>
                <a:lnTo>
                  <a:pt x="68500" y="37060"/>
                </a:lnTo>
                <a:lnTo>
                  <a:pt x="68540" y="37070"/>
                </a:lnTo>
                <a:lnTo>
                  <a:pt x="68590" y="37080"/>
                </a:lnTo>
                <a:lnTo>
                  <a:pt x="68740" y="37080"/>
                </a:lnTo>
                <a:lnTo>
                  <a:pt x="68750" y="37080"/>
                </a:lnTo>
                <a:lnTo>
                  <a:pt x="68760" y="37080"/>
                </a:lnTo>
                <a:lnTo>
                  <a:pt x="68810" y="37150"/>
                </a:lnTo>
                <a:lnTo>
                  <a:pt x="68830" y="37160"/>
                </a:lnTo>
                <a:lnTo>
                  <a:pt x="68850" y="37150"/>
                </a:lnTo>
                <a:lnTo>
                  <a:pt x="68850" y="37130"/>
                </a:lnTo>
                <a:lnTo>
                  <a:pt x="68840" y="37080"/>
                </a:lnTo>
                <a:lnTo>
                  <a:pt x="68840" y="37070"/>
                </a:lnTo>
                <a:lnTo>
                  <a:pt x="68850" y="37050"/>
                </a:lnTo>
                <a:lnTo>
                  <a:pt x="68890" y="37060"/>
                </a:lnTo>
                <a:lnTo>
                  <a:pt x="68910" y="37060"/>
                </a:lnTo>
                <a:lnTo>
                  <a:pt x="68960" y="37110"/>
                </a:lnTo>
                <a:lnTo>
                  <a:pt x="69040" y="37250"/>
                </a:lnTo>
                <a:lnTo>
                  <a:pt x="69030" y="37240"/>
                </a:lnTo>
                <a:lnTo>
                  <a:pt x="69080" y="37340"/>
                </a:lnTo>
                <a:lnTo>
                  <a:pt x="69100" y="37360"/>
                </a:lnTo>
                <a:lnTo>
                  <a:pt x="69130" y="37380"/>
                </a:lnTo>
                <a:lnTo>
                  <a:pt x="69150" y="37400"/>
                </a:lnTo>
                <a:lnTo>
                  <a:pt x="69160" y="37460"/>
                </a:lnTo>
                <a:lnTo>
                  <a:pt x="69080" y="37500"/>
                </a:lnTo>
                <a:lnTo>
                  <a:pt x="69130" y="37550"/>
                </a:lnTo>
                <a:lnTo>
                  <a:pt x="69200" y="37560"/>
                </a:lnTo>
                <a:lnTo>
                  <a:pt x="69280" y="37570"/>
                </a:lnTo>
                <a:lnTo>
                  <a:pt x="69270" y="37650"/>
                </a:lnTo>
                <a:lnTo>
                  <a:pt x="69240" y="37720"/>
                </a:lnTo>
                <a:lnTo>
                  <a:pt x="69190" y="37760"/>
                </a:lnTo>
                <a:lnTo>
                  <a:pt x="69120" y="37800"/>
                </a:lnTo>
                <a:lnTo>
                  <a:pt x="69030" y="37750"/>
                </a:lnTo>
                <a:lnTo>
                  <a:pt x="69000" y="37790"/>
                </a:lnTo>
                <a:lnTo>
                  <a:pt x="69000" y="37800"/>
                </a:lnTo>
                <a:lnTo>
                  <a:pt x="68990" y="37830"/>
                </a:lnTo>
                <a:lnTo>
                  <a:pt x="68990" y="38010"/>
                </a:lnTo>
                <a:lnTo>
                  <a:pt x="69030" y="38240"/>
                </a:lnTo>
                <a:lnTo>
                  <a:pt x="69040" y="38300"/>
                </a:lnTo>
                <a:lnTo>
                  <a:pt x="69040" y="38350"/>
                </a:lnTo>
                <a:lnTo>
                  <a:pt x="69010" y="38410"/>
                </a:lnTo>
                <a:lnTo>
                  <a:pt x="69000" y="38430"/>
                </a:lnTo>
                <a:lnTo>
                  <a:pt x="69000" y="38460"/>
                </a:lnTo>
                <a:lnTo>
                  <a:pt x="69020" y="38600"/>
                </a:lnTo>
                <a:lnTo>
                  <a:pt x="69010" y="38630"/>
                </a:lnTo>
                <a:lnTo>
                  <a:pt x="69030" y="38800"/>
                </a:lnTo>
                <a:lnTo>
                  <a:pt x="69060" y="38880"/>
                </a:lnTo>
                <a:lnTo>
                  <a:pt x="69160" y="39030"/>
                </a:lnTo>
                <a:lnTo>
                  <a:pt x="69190" y="39060"/>
                </a:lnTo>
                <a:lnTo>
                  <a:pt x="69210" y="39070"/>
                </a:lnTo>
                <a:lnTo>
                  <a:pt x="69230" y="39080"/>
                </a:lnTo>
                <a:lnTo>
                  <a:pt x="69250" y="39090"/>
                </a:lnTo>
                <a:lnTo>
                  <a:pt x="69270" y="39100"/>
                </a:lnTo>
                <a:lnTo>
                  <a:pt x="69370" y="39090"/>
                </a:lnTo>
                <a:lnTo>
                  <a:pt x="69410" y="39100"/>
                </a:lnTo>
                <a:lnTo>
                  <a:pt x="69460" y="39120"/>
                </a:lnTo>
                <a:lnTo>
                  <a:pt x="69590" y="39180"/>
                </a:lnTo>
                <a:lnTo>
                  <a:pt x="69700" y="39250"/>
                </a:lnTo>
                <a:lnTo>
                  <a:pt x="69730" y="39280"/>
                </a:lnTo>
                <a:lnTo>
                  <a:pt x="69740" y="39290"/>
                </a:lnTo>
                <a:lnTo>
                  <a:pt x="69830" y="39480"/>
                </a:lnTo>
                <a:lnTo>
                  <a:pt x="69840" y="39500"/>
                </a:lnTo>
                <a:lnTo>
                  <a:pt x="69840" y="39530"/>
                </a:lnTo>
                <a:lnTo>
                  <a:pt x="69830" y="39570"/>
                </a:lnTo>
                <a:lnTo>
                  <a:pt x="69810" y="39600"/>
                </a:lnTo>
                <a:lnTo>
                  <a:pt x="69780" y="39630"/>
                </a:lnTo>
                <a:lnTo>
                  <a:pt x="69770" y="39640"/>
                </a:lnTo>
                <a:lnTo>
                  <a:pt x="69760" y="39660"/>
                </a:lnTo>
                <a:lnTo>
                  <a:pt x="69750" y="39690"/>
                </a:lnTo>
                <a:lnTo>
                  <a:pt x="69750" y="39710"/>
                </a:lnTo>
                <a:lnTo>
                  <a:pt x="69750" y="39750"/>
                </a:lnTo>
                <a:lnTo>
                  <a:pt x="69770" y="39790"/>
                </a:lnTo>
                <a:lnTo>
                  <a:pt x="70040" y="40350"/>
                </a:lnTo>
                <a:lnTo>
                  <a:pt x="70060" y="40370"/>
                </a:lnTo>
                <a:lnTo>
                  <a:pt x="70070" y="40390"/>
                </a:lnTo>
                <a:lnTo>
                  <a:pt x="70080" y="40400"/>
                </a:lnTo>
                <a:lnTo>
                  <a:pt x="70100" y="40410"/>
                </a:lnTo>
                <a:lnTo>
                  <a:pt x="70120" y="40420"/>
                </a:lnTo>
                <a:lnTo>
                  <a:pt x="70170" y="40430"/>
                </a:lnTo>
                <a:lnTo>
                  <a:pt x="70190" y="40440"/>
                </a:lnTo>
                <a:lnTo>
                  <a:pt x="70200" y="40450"/>
                </a:lnTo>
                <a:lnTo>
                  <a:pt x="70220" y="40460"/>
                </a:lnTo>
                <a:lnTo>
                  <a:pt x="70230" y="40480"/>
                </a:lnTo>
                <a:lnTo>
                  <a:pt x="70240" y="40500"/>
                </a:lnTo>
                <a:lnTo>
                  <a:pt x="70340" y="40760"/>
                </a:lnTo>
                <a:lnTo>
                  <a:pt x="70350" y="40770"/>
                </a:lnTo>
                <a:lnTo>
                  <a:pt x="70340" y="40790"/>
                </a:lnTo>
                <a:lnTo>
                  <a:pt x="70320" y="40800"/>
                </a:lnTo>
                <a:lnTo>
                  <a:pt x="70300" y="40790"/>
                </a:lnTo>
                <a:lnTo>
                  <a:pt x="70280" y="40780"/>
                </a:lnTo>
                <a:lnTo>
                  <a:pt x="70240" y="40740"/>
                </a:lnTo>
                <a:lnTo>
                  <a:pt x="70220" y="40730"/>
                </a:lnTo>
                <a:lnTo>
                  <a:pt x="70200" y="40720"/>
                </a:lnTo>
                <a:lnTo>
                  <a:pt x="70180" y="40720"/>
                </a:lnTo>
                <a:lnTo>
                  <a:pt x="70150" y="40720"/>
                </a:lnTo>
                <a:lnTo>
                  <a:pt x="70130" y="40720"/>
                </a:lnTo>
                <a:lnTo>
                  <a:pt x="70110" y="40730"/>
                </a:lnTo>
                <a:lnTo>
                  <a:pt x="70050" y="40760"/>
                </a:lnTo>
                <a:lnTo>
                  <a:pt x="70040" y="40770"/>
                </a:lnTo>
                <a:lnTo>
                  <a:pt x="70020" y="40780"/>
                </a:lnTo>
                <a:lnTo>
                  <a:pt x="69990" y="40830"/>
                </a:lnTo>
                <a:lnTo>
                  <a:pt x="69980" y="40850"/>
                </a:lnTo>
                <a:lnTo>
                  <a:pt x="69960" y="40890"/>
                </a:lnTo>
                <a:lnTo>
                  <a:pt x="69860" y="41340"/>
                </a:lnTo>
                <a:lnTo>
                  <a:pt x="69860" y="41370"/>
                </a:lnTo>
                <a:lnTo>
                  <a:pt x="69880" y="41420"/>
                </a:lnTo>
                <a:lnTo>
                  <a:pt x="70010" y="41560"/>
                </a:lnTo>
                <a:lnTo>
                  <a:pt x="70020" y="41580"/>
                </a:lnTo>
                <a:lnTo>
                  <a:pt x="70030" y="41590"/>
                </a:lnTo>
                <a:lnTo>
                  <a:pt x="70050" y="41630"/>
                </a:lnTo>
                <a:lnTo>
                  <a:pt x="70070" y="41680"/>
                </a:lnTo>
                <a:lnTo>
                  <a:pt x="70090" y="41780"/>
                </a:lnTo>
                <a:lnTo>
                  <a:pt x="70090" y="41830"/>
                </a:lnTo>
                <a:lnTo>
                  <a:pt x="70090" y="41870"/>
                </a:lnTo>
                <a:lnTo>
                  <a:pt x="70060" y="41900"/>
                </a:lnTo>
                <a:lnTo>
                  <a:pt x="70050" y="41920"/>
                </a:lnTo>
                <a:lnTo>
                  <a:pt x="69990" y="41990"/>
                </a:lnTo>
                <a:lnTo>
                  <a:pt x="69980" y="42000"/>
                </a:lnTo>
                <a:lnTo>
                  <a:pt x="69970" y="42010"/>
                </a:lnTo>
                <a:lnTo>
                  <a:pt x="69970" y="42030"/>
                </a:lnTo>
                <a:lnTo>
                  <a:pt x="69980" y="42050"/>
                </a:lnTo>
                <a:lnTo>
                  <a:pt x="70000" y="42070"/>
                </a:lnTo>
                <a:lnTo>
                  <a:pt x="70040" y="42070"/>
                </a:lnTo>
                <a:lnTo>
                  <a:pt x="70060" y="42070"/>
                </a:lnTo>
                <a:lnTo>
                  <a:pt x="70090" y="42060"/>
                </a:lnTo>
                <a:lnTo>
                  <a:pt x="70130" y="42060"/>
                </a:lnTo>
                <a:lnTo>
                  <a:pt x="70160" y="42060"/>
                </a:lnTo>
                <a:lnTo>
                  <a:pt x="70180" y="42060"/>
                </a:lnTo>
                <a:lnTo>
                  <a:pt x="70240" y="42110"/>
                </a:lnTo>
                <a:lnTo>
                  <a:pt x="70370" y="42320"/>
                </a:lnTo>
                <a:lnTo>
                  <a:pt x="70360" y="42330"/>
                </a:lnTo>
                <a:lnTo>
                  <a:pt x="70330" y="42330"/>
                </a:lnTo>
                <a:lnTo>
                  <a:pt x="70310" y="42330"/>
                </a:lnTo>
                <a:lnTo>
                  <a:pt x="70290" y="42330"/>
                </a:lnTo>
                <a:lnTo>
                  <a:pt x="70270" y="42320"/>
                </a:lnTo>
                <a:lnTo>
                  <a:pt x="70260" y="42300"/>
                </a:lnTo>
                <a:lnTo>
                  <a:pt x="70240" y="42290"/>
                </a:lnTo>
                <a:lnTo>
                  <a:pt x="70220" y="42280"/>
                </a:lnTo>
                <a:lnTo>
                  <a:pt x="70200" y="42270"/>
                </a:lnTo>
                <a:lnTo>
                  <a:pt x="70170" y="42260"/>
                </a:lnTo>
                <a:lnTo>
                  <a:pt x="70150" y="42250"/>
                </a:lnTo>
                <a:lnTo>
                  <a:pt x="70120" y="42240"/>
                </a:lnTo>
                <a:lnTo>
                  <a:pt x="70110" y="42230"/>
                </a:lnTo>
                <a:lnTo>
                  <a:pt x="70090" y="42210"/>
                </a:lnTo>
                <a:lnTo>
                  <a:pt x="70060" y="42230"/>
                </a:lnTo>
                <a:lnTo>
                  <a:pt x="70050" y="42240"/>
                </a:lnTo>
                <a:lnTo>
                  <a:pt x="70000" y="42240"/>
                </a:lnTo>
                <a:lnTo>
                  <a:pt x="69890" y="42250"/>
                </a:lnTo>
                <a:lnTo>
                  <a:pt x="69870" y="42250"/>
                </a:lnTo>
                <a:lnTo>
                  <a:pt x="69860" y="42240"/>
                </a:lnTo>
                <a:lnTo>
                  <a:pt x="69850" y="42220"/>
                </a:lnTo>
                <a:lnTo>
                  <a:pt x="69830" y="42210"/>
                </a:lnTo>
                <a:lnTo>
                  <a:pt x="69800" y="42210"/>
                </a:lnTo>
                <a:lnTo>
                  <a:pt x="69780" y="42210"/>
                </a:lnTo>
                <a:lnTo>
                  <a:pt x="69770" y="42180"/>
                </a:lnTo>
                <a:lnTo>
                  <a:pt x="69760" y="42150"/>
                </a:lnTo>
                <a:lnTo>
                  <a:pt x="69740" y="42120"/>
                </a:lnTo>
                <a:lnTo>
                  <a:pt x="69710" y="42100"/>
                </a:lnTo>
                <a:lnTo>
                  <a:pt x="69690" y="42090"/>
                </a:lnTo>
                <a:lnTo>
                  <a:pt x="69660" y="42100"/>
                </a:lnTo>
                <a:lnTo>
                  <a:pt x="69640" y="42110"/>
                </a:lnTo>
                <a:lnTo>
                  <a:pt x="69620" y="42110"/>
                </a:lnTo>
                <a:lnTo>
                  <a:pt x="69590" y="42090"/>
                </a:lnTo>
                <a:lnTo>
                  <a:pt x="69490" y="42080"/>
                </a:lnTo>
                <a:lnTo>
                  <a:pt x="69410" y="42120"/>
                </a:lnTo>
                <a:lnTo>
                  <a:pt x="69230" y="42260"/>
                </a:lnTo>
                <a:lnTo>
                  <a:pt x="69190" y="42270"/>
                </a:lnTo>
                <a:lnTo>
                  <a:pt x="69190" y="42260"/>
                </a:lnTo>
                <a:lnTo>
                  <a:pt x="69190" y="42240"/>
                </a:lnTo>
                <a:lnTo>
                  <a:pt x="69200" y="42220"/>
                </a:lnTo>
                <a:lnTo>
                  <a:pt x="69200" y="42190"/>
                </a:lnTo>
                <a:lnTo>
                  <a:pt x="69190" y="42170"/>
                </a:lnTo>
                <a:lnTo>
                  <a:pt x="69170" y="42160"/>
                </a:lnTo>
                <a:lnTo>
                  <a:pt x="69150" y="42130"/>
                </a:lnTo>
                <a:lnTo>
                  <a:pt x="69140" y="42110"/>
                </a:lnTo>
                <a:lnTo>
                  <a:pt x="69110" y="42110"/>
                </a:lnTo>
                <a:lnTo>
                  <a:pt x="69080" y="42130"/>
                </a:lnTo>
                <a:lnTo>
                  <a:pt x="69070" y="42140"/>
                </a:lnTo>
                <a:lnTo>
                  <a:pt x="69020" y="42120"/>
                </a:lnTo>
                <a:lnTo>
                  <a:pt x="68970" y="42140"/>
                </a:lnTo>
                <a:lnTo>
                  <a:pt x="68910" y="42230"/>
                </a:lnTo>
                <a:lnTo>
                  <a:pt x="68880" y="42270"/>
                </a:lnTo>
                <a:lnTo>
                  <a:pt x="68790" y="42270"/>
                </a:lnTo>
                <a:lnTo>
                  <a:pt x="68790" y="42260"/>
                </a:lnTo>
                <a:lnTo>
                  <a:pt x="68800" y="42240"/>
                </a:lnTo>
                <a:lnTo>
                  <a:pt x="68790" y="42220"/>
                </a:lnTo>
                <a:lnTo>
                  <a:pt x="68780" y="42190"/>
                </a:lnTo>
                <a:lnTo>
                  <a:pt x="68760" y="42180"/>
                </a:lnTo>
                <a:lnTo>
                  <a:pt x="68740" y="42180"/>
                </a:lnTo>
                <a:lnTo>
                  <a:pt x="68710" y="42180"/>
                </a:lnTo>
                <a:lnTo>
                  <a:pt x="68690" y="42210"/>
                </a:lnTo>
                <a:lnTo>
                  <a:pt x="68670" y="42230"/>
                </a:lnTo>
                <a:lnTo>
                  <a:pt x="68630" y="42210"/>
                </a:lnTo>
                <a:lnTo>
                  <a:pt x="68530" y="42210"/>
                </a:lnTo>
                <a:lnTo>
                  <a:pt x="68440" y="42260"/>
                </a:lnTo>
                <a:lnTo>
                  <a:pt x="68370" y="42350"/>
                </a:lnTo>
                <a:lnTo>
                  <a:pt x="68310" y="42440"/>
                </a:lnTo>
                <a:lnTo>
                  <a:pt x="68250" y="42520"/>
                </a:lnTo>
                <a:lnTo>
                  <a:pt x="68130" y="42570"/>
                </a:lnTo>
                <a:lnTo>
                  <a:pt x="68030" y="42550"/>
                </a:lnTo>
                <a:lnTo>
                  <a:pt x="67990" y="42530"/>
                </a:lnTo>
                <a:lnTo>
                  <a:pt x="67980" y="42520"/>
                </a:lnTo>
                <a:lnTo>
                  <a:pt x="67960" y="42500"/>
                </a:lnTo>
                <a:lnTo>
                  <a:pt x="67950" y="42490"/>
                </a:lnTo>
                <a:lnTo>
                  <a:pt x="67920" y="42490"/>
                </a:lnTo>
                <a:lnTo>
                  <a:pt x="67890" y="42480"/>
                </a:lnTo>
                <a:lnTo>
                  <a:pt x="67870" y="42470"/>
                </a:lnTo>
                <a:lnTo>
                  <a:pt x="67840" y="42490"/>
                </a:lnTo>
                <a:lnTo>
                  <a:pt x="67830" y="42480"/>
                </a:lnTo>
                <a:lnTo>
                  <a:pt x="67760" y="42500"/>
                </a:lnTo>
                <a:lnTo>
                  <a:pt x="67720" y="42540"/>
                </a:lnTo>
                <a:lnTo>
                  <a:pt x="67680" y="42570"/>
                </a:lnTo>
                <a:lnTo>
                  <a:pt x="67650" y="42580"/>
                </a:lnTo>
                <a:lnTo>
                  <a:pt x="67650" y="42590"/>
                </a:lnTo>
                <a:lnTo>
                  <a:pt x="67620" y="42590"/>
                </a:lnTo>
                <a:lnTo>
                  <a:pt x="67590" y="42590"/>
                </a:lnTo>
                <a:lnTo>
                  <a:pt x="67580" y="42590"/>
                </a:lnTo>
                <a:lnTo>
                  <a:pt x="67550" y="42580"/>
                </a:lnTo>
                <a:lnTo>
                  <a:pt x="67510" y="42560"/>
                </a:lnTo>
                <a:lnTo>
                  <a:pt x="67460" y="42550"/>
                </a:lnTo>
                <a:lnTo>
                  <a:pt x="67040" y="42490"/>
                </a:lnTo>
                <a:lnTo>
                  <a:pt x="66830" y="42460"/>
                </a:lnTo>
                <a:lnTo>
                  <a:pt x="66700" y="42410"/>
                </a:lnTo>
                <a:lnTo>
                  <a:pt x="66510" y="42330"/>
                </a:lnTo>
                <a:lnTo>
                  <a:pt x="66460" y="42330"/>
                </a:lnTo>
                <a:lnTo>
                  <a:pt x="66370" y="42320"/>
                </a:lnTo>
                <a:lnTo>
                  <a:pt x="66280" y="42370"/>
                </a:lnTo>
                <a:lnTo>
                  <a:pt x="66200" y="42430"/>
                </a:lnTo>
                <a:lnTo>
                  <a:pt x="66100" y="42460"/>
                </a:lnTo>
                <a:lnTo>
                  <a:pt x="66090" y="42460"/>
                </a:lnTo>
                <a:lnTo>
                  <a:pt x="66020" y="42430"/>
                </a:lnTo>
                <a:lnTo>
                  <a:pt x="66010" y="42420"/>
                </a:lnTo>
                <a:lnTo>
                  <a:pt x="65990" y="42380"/>
                </a:lnTo>
                <a:lnTo>
                  <a:pt x="65980" y="42320"/>
                </a:lnTo>
                <a:lnTo>
                  <a:pt x="66000" y="42300"/>
                </a:lnTo>
                <a:lnTo>
                  <a:pt x="65950" y="42300"/>
                </a:lnTo>
                <a:lnTo>
                  <a:pt x="65930" y="42320"/>
                </a:lnTo>
                <a:lnTo>
                  <a:pt x="65920" y="42350"/>
                </a:lnTo>
                <a:lnTo>
                  <a:pt x="65780" y="42510"/>
                </a:lnTo>
                <a:lnTo>
                  <a:pt x="65730" y="42530"/>
                </a:lnTo>
                <a:lnTo>
                  <a:pt x="65720" y="42530"/>
                </a:lnTo>
                <a:lnTo>
                  <a:pt x="65660" y="42530"/>
                </a:lnTo>
                <a:lnTo>
                  <a:pt x="65610" y="42500"/>
                </a:lnTo>
                <a:lnTo>
                  <a:pt x="65590" y="42470"/>
                </a:lnTo>
                <a:lnTo>
                  <a:pt x="65580" y="42460"/>
                </a:lnTo>
                <a:lnTo>
                  <a:pt x="65550" y="42440"/>
                </a:lnTo>
                <a:lnTo>
                  <a:pt x="65330" y="42500"/>
                </a:lnTo>
                <a:lnTo>
                  <a:pt x="65160" y="4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