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Satun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Satu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240" y="89040"/>
                </a:moveTo>
                <a:lnTo>
                  <a:pt x="42230" y="89030"/>
                </a:lnTo>
                <a:lnTo>
                  <a:pt x="42170" y="88990"/>
                </a:lnTo>
                <a:lnTo>
                  <a:pt x="42090" y="89020"/>
                </a:lnTo>
                <a:lnTo>
                  <a:pt x="42050" y="89070"/>
                </a:lnTo>
                <a:lnTo>
                  <a:pt x="42030" y="89140"/>
                </a:lnTo>
                <a:lnTo>
                  <a:pt x="42020" y="89270"/>
                </a:lnTo>
                <a:lnTo>
                  <a:pt x="41980" y="89520"/>
                </a:lnTo>
                <a:lnTo>
                  <a:pt x="41990" y="89620"/>
                </a:lnTo>
                <a:lnTo>
                  <a:pt x="42040" y="89760"/>
                </a:lnTo>
                <a:lnTo>
                  <a:pt x="42050" y="89840"/>
                </a:lnTo>
                <a:lnTo>
                  <a:pt x="42010" y="89900"/>
                </a:lnTo>
                <a:lnTo>
                  <a:pt x="41960" y="89940"/>
                </a:lnTo>
                <a:lnTo>
                  <a:pt x="41920" y="90000"/>
                </a:lnTo>
                <a:lnTo>
                  <a:pt x="41920" y="90060"/>
                </a:lnTo>
                <a:lnTo>
                  <a:pt x="41940" y="90160"/>
                </a:lnTo>
                <a:lnTo>
                  <a:pt x="41940" y="90210"/>
                </a:lnTo>
                <a:lnTo>
                  <a:pt x="41910" y="90360"/>
                </a:lnTo>
                <a:lnTo>
                  <a:pt x="41860" y="90490"/>
                </a:lnTo>
                <a:lnTo>
                  <a:pt x="41810" y="90590"/>
                </a:lnTo>
                <a:lnTo>
                  <a:pt x="41770" y="90460"/>
                </a:lnTo>
                <a:lnTo>
                  <a:pt x="41700" y="90360"/>
                </a:lnTo>
                <a:lnTo>
                  <a:pt x="41590" y="90330"/>
                </a:lnTo>
                <a:lnTo>
                  <a:pt x="41660" y="90140"/>
                </a:lnTo>
                <a:lnTo>
                  <a:pt x="41670" y="90040"/>
                </a:lnTo>
                <a:lnTo>
                  <a:pt x="41610" y="90000"/>
                </a:lnTo>
                <a:lnTo>
                  <a:pt x="41530" y="90020"/>
                </a:lnTo>
                <a:lnTo>
                  <a:pt x="41490" y="90070"/>
                </a:lnTo>
                <a:lnTo>
                  <a:pt x="41430" y="90200"/>
                </a:lnTo>
                <a:lnTo>
                  <a:pt x="41230" y="90030"/>
                </a:lnTo>
                <a:lnTo>
                  <a:pt x="41060" y="89840"/>
                </a:lnTo>
                <a:lnTo>
                  <a:pt x="41040" y="89780"/>
                </a:lnTo>
                <a:lnTo>
                  <a:pt x="41020" y="89710"/>
                </a:lnTo>
                <a:lnTo>
                  <a:pt x="41000" y="89650"/>
                </a:lnTo>
                <a:lnTo>
                  <a:pt x="40960" y="89630"/>
                </a:lnTo>
                <a:lnTo>
                  <a:pt x="40880" y="89670"/>
                </a:lnTo>
                <a:lnTo>
                  <a:pt x="40840" y="89680"/>
                </a:lnTo>
                <a:lnTo>
                  <a:pt x="40820" y="89650"/>
                </a:lnTo>
                <a:lnTo>
                  <a:pt x="40830" y="89610"/>
                </a:lnTo>
                <a:lnTo>
                  <a:pt x="40890" y="89530"/>
                </a:lnTo>
                <a:lnTo>
                  <a:pt x="40900" y="89500"/>
                </a:lnTo>
                <a:lnTo>
                  <a:pt x="40880" y="89440"/>
                </a:lnTo>
                <a:lnTo>
                  <a:pt x="40830" y="89340"/>
                </a:lnTo>
                <a:lnTo>
                  <a:pt x="40820" y="89280"/>
                </a:lnTo>
                <a:lnTo>
                  <a:pt x="40790" y="89260"/>
                </a:lnTo>
                <a:lnTo>
                  <a:pt x="40740" y="89260"/>
                </a:lnTo>
                <a:lnTo>
                  <a:pt x="40680" y="89250"/>
                </a:lnTo>
                <a:lnTo>
                  <a:pt x="40650" y="89190"/>
                </a:lnTo>
                <a:lnTo>
                  <a:pt x="40630" y="89080"/>
                </a:lnTo>
                <a:lnTo>
                  <a:pt x="40560" y="89010"/>
                </a:lnTo>
                <a:lnTo>
                  <a:pt x="40410" y="88890"/>
                </a:lnTo>
                <a:lnTo>
                  <a:pt x="40260" y="88660"/>
                </a:lnTo>
                <a:lnTo>
                  <a:pt x="40170" y="88580"/>
                </a:lnTo>
                <a:lnTo>
                  <a:pt x="40060" y="88620"/>
                </a:lnTo>
                <a:lnTo>
                  <a:pt x="40010" y="88620"/>
                </a:lnTo>
                <a:lnTo>
                  <a:pt x="39970" y="88540"/>
                </a:lnTo>
                <a:lnTo>
                  <a:pt x="39920" y="88390"/>
                </a:lnTo>
                <a:lnTo>
                  <a:pt x="39880" y="88330"/>
                </a:lnTo>
                <a:lnTo>
                  <a:pt x="39840" y="88310"/>
                </a:lnTo>
                <a:lnTo>
                  <a:pt x="39330" y="88110"/>
                </a:lnTo>
                <a:lnTo>
                  <a:pt x="39180" y="87980"/>
                </a:lnTo>
                <a:lnTo>
                  <a:pt x="39180" y="87730"/>
                </a:lnTo>
                <a:lnTo>
                  <a:pt x="39210" y="87630"/>
                </a:lnTo>
                <a:lnTo>
                  <a:pt x="39240" y="87610"/>
                </a:lnTo>
                <a:lnTo>
                  <a:pt x="39330" y="87610"/>
                </a:lnTo>
                <a:lnTo>
                  <a:pt x="39350" y="87590"/>
                </a:lnTo>
                <a:lnTo>
                  <a:pt x="39340" y="87530"/>
                </a:lnTo>
                <a:lnTo>
                  <a:pt x="39310" y="87470"/>
                </a:lnTo>
                <a:lnTo>
                  <a:pt x="39240" y="87450"/>
                </a:lnTo>
                <a:lnTo>
                  <a:pt x="39150" y="87400"/>
                </a:lnTo>
                <a:lnTo>
                  <a:pt x="39160" y="87280"/>
                </a:lnTo>
                <a:lnTo>
                  <a:pt x="39180" y="87160"/>
                </a:lnTo>
                <a:lnTo>
                  <a:pt x="39140" y="87080"/>
                </a:lnTo>
                <a:lnTo>
                  <a:pt x="39240" y="86880"/>
                </a:lnTo>
                <a:lnTo>
                  <a:pt x="39300" y="86790"/>
                </a:lnTo>
                <a:lnTo>
                  <a:pt x="39370" y="86750"/>
                </a:lnTo>
                <a:lnTo>
                  <a:pt x="39380" y="86710"/>
                </a:lnTo>
                <a:lnTo>
                  <a:pt x="39550" y="86480"/>
                </a:lnTo>
                <a:lnTo>
                  <a:pt x="39540" y="86460"/>
                </a:lnTo>
                <a:lnTo>
                  <a:pt x="39690" y="86470"/>
                </a:lnTo>
                <a:lnTo>
                  <a:pt x="39760" y="86460"/>
                </a:lnTo>
                <a:lnTo>
                  <a:pt x="39790" y="86450"/>
                </a:lnTo>
                <a:lnTo>
                  <a:pt x="39830" y="86430"/>
                </a:lnTo>
                <a:lnTo>
                  <a:pt x="39940" y="86380"/>
                </a:lnTo>
                <a:lnTo>
                  <a:pt x="39980" y="86380"/>
                </a:lnTo>
                <a:lnTo>
                  <a:pt x="40000" y="86390"/>
                </a:lnTo>
                <a:lnTo>
                  <a:pt x="40010" y="86400"/>
                </a:lnTo>
                <a:lnTo>
                  <a:pt x="40010" y="86430"/>
                </a:lnTo>
                <a:lnTo>
                  <a:pt x="40000" y="86470"/>
                </a:lnTo>
                <a:lnTo>
                  <a:pt x="40000" y="86490"/>
                </a:lnTo>
                <a:lnTo>
                  <a:pt x="40000" y="86520"/>
                </a:lnTo>
                <a:lnTo>
                  <a:pt x="40010" y="86540"/>
                </a:lnTo>
                <a:lnTo>
                  <a:pt x="40030" y="86600"/>
                </a:lnTo>
                <a:lnTo>
                  <a:pt x="40050" y="86630"/>
                </a:lnTo>
                <a:lnTo>
                  <a:pt x="40080" y="86670"/>
                </a:lnTo>
                <a:lnTo>
                  <a:pt x="40110" y="86700"/>
                </a:lnTo>
                <a:lnTo>
                  <a:pt x="40270" y="86800"/>
                </a:lnTo>
                <a:lnTo>
                  <a:pt x="40320" y="86820"/>
                </a:lnTo>
                <a:lnTo>
                  <a:pt x="40360" y="86830"/>
                </a:lnTo>
                <a:lnTo>
                  <a:pt x="40380" y="86820"/>
                </a:lnTo>
                <a:lnTo>
                  <a:pt x="40410" y="86790"/>
                </a:lnTo>
                <a:lnTo>
                  <a:pt x="40430" y="86760"/>
                </a:lnTo>
                <a:lnTo>
                  <a:pt x="40450" y="86730"/>
                </a:lnTo>
                <a:lnTo>
                  <a:pt x="40520" y="86580"/>
                </a:lnTo>
                <a:lnTo>
                  <a:pt x="40540" y="86540"/>
                </a:lnTo>
                <a:lnTo>
                  <a:pt x="40550" y="86490"/>
                </a:lnTo>
                <a:lnTo>
                  <a:pt x="40560" y="86470"/>
                </a:lnTo>
                <a:lnTo>
                  <a:pt x="40570" y="86440"/>
                </a:lnTo>
                <a:lnTo>
                  <a:pt x="40600" y="86410"/>
                </a:lnTo>
                <a:lnTo>
                  <a:pt x="40620" y="86410"/>
                </a:lnTo>
                <a:lnTo>
                  <a:pt x="40640" y="86420"/>
                </a:lnTo>
                <a:lnTo>
                  <a:pt x="40660" y="86430"/>
                </a:lnTo>
                <a:lnTo>
                  <a:pt x="40680" y="86460"/>
                </a:lnTo>
                <a:lnTo>
                  <a:pt x="40830" y="86670"/>
                </a:lnTo>
                <a:lnTo>
                  <a:pt x="40880" y="86730"/>
                </a:lnTo>
                <a:lnTo>
                  <a:pt x="40990" y="86820"/>
                </a:lnTo>
                <a:lnTo>
                  <a:pt x="41090" y="86880"/>
                </a:lnTo>
                <a:lnTo>
                  <a:pt x="41130" y="86900"/>
                </a:lnTo>
                <a:lnTo>
                  <a:pt x="41160" y="86900"/>
                </a:lnTo>
                <a:lnTo>
                  <a:pt x="41330" y="86860"/>
                </a:lnTo>
                <a:lnTo>
                  <a:pt x="41380" y="86910"/>
                </a:lnTo>
                <a:lnTo>
                  <a:pt x="41440" y="86970"/>
                </a:lnTo>
                <a:lnTo>
                  <a:pt x="41450" y="87000"/>
                </a:lnTo>
                <a:lnTo>
                  <a:pt x="41460" y="87040"/>
                </a:lnTo>
                <a:lnTo>
                  <a:pt x="41480" y="87130"/>
                </a:lnTo>
                <a:lnTo>
                  <a:pt x="41480" y="87210"/>
                </a:lnTo>
                <a:lnTo>
                  <a:pt x="41480" y="87230"/>
                </a:lnTo>
                <a:lnTo>
                  <a:pt x="41480" y="87240"/>
                </a:lnTo>
                <a:lnTo>
                  <a:pt x="41480" y="87250"/>
                </a:lnTo>
                <a:lnTo>
                  <a:pt x="41490" y="87280"/>
                </a:lnTo>
                <a:lnTo>
                  <a:pt x="41510" y="87320"/>
                </a:lnTo>
                <a:lnTo>
                  <a:pt x="41570" y="87400"/>
                </a:lnTo>
                <a:lnTo>
                  <a:pt x="41630" y="87470"/>
                </a:lnTo>
                <a:lnTo>
                  <a:pt x="41650" y="87490"/>
                </a:lnTo>
                <a:lnTo>
                  <a:pt x="41680" y="87520"/>
                </a:lnTo>
                <a:lnTo>
                  <a:pt x="41770" y="87650"/>
                </a:lnTo>
                <a:lnTo>
                  <a:pt x="41780" y="87660"/>
                </a:lnTo>
                <a:lnTo>
                  <a:pt x="41800" y="87670"/>
                </a:lnTo>
                <a:lnTo>
                  <a:pt x="41830" y="87690"/>
                </a:lnTo>
                <a:lnTo>
                  <a:pt x="41850" y="87700"/>
                </a:lnTo>
                <a:lnTo>
                  <a:pt x="41920" y="87700"/>
                </a:lnTo>
                <a:lnTo>
                  <a:pt x="41950" y="87710"/>
                </a:lnTo>
                <a:lnTo>
                  <a:pt x="41970" y="87720"/>
                </a:lnTo>
                <a:lnTo>
                  <a:pt x="42020" y="87750"/>
                </a:lnTo>
                <a:lnTo>
                  <a:pt x="42040" y="87750"/>
                </a:lnTo>
                <a:lnTo>
                  <a:pt x="42130" y="87770"/>
                </a:lnTo>
                <a:lnTo>
                  <a:pt x="42150" y="87780"/>
                </a:lnTo>
                <a:lnTo>
                  <a:pt x="42190" y="87800"/>
                </a:lnTo>
                <a:lnTo>
                  <a:pt x="42220" y="87820"/>
                </a:lnTo>
                <a:lnTo>
                  <a:pt x="42310" y="87910"/>
                </a:lnTo>
                <a:lnTo>
                  <a:pt x="42330" y="87930"/>
                </a:lnTo>
                <a:lnTo>
                  <a:pt x="42330" y="87970"/>
                </a:lnTo>
                <a:lnTo>
                  <a:pt x="42330" y="88030"/>
                </a:lnTo>
                <a:lnTo>
                  <a:pt x="42300" y="88160"/>
                </a:lnTo>
                <a:lnTo>
                  <a:pt x="42290" y="88220"/>
                </a:lnTo>
                <a:lnTo>
                  <a:pt x="42270" y="88250"/>
                </a:lnTo>
                <a:lnTo>
                  <a:pt x="42260" y="88270"/>
                </a:lnTo>
                <a:lnTo>
                  <a:pt x="42250" y="88300"/>
                </a:lnTo>
                <a:lnTo>
                  <a:pt x="42230" y="88370"/>
                </a:lnTo>
                <a:lnTo>
                  <a:pt x="42220" y="88420"/>
                </a:lnTo>
                <a:lnTo>
                  <a:pt x="42210" y="88450"/>
                </a:lnTo>
                <a:lnTo>
                  <a:pt x="42210" y="88480"/>
                </a:lnTo>
                <a:lnTo>
                  <a:pt x="42260" y="88650"/>
                </a:lnTo>
                <a:lnTo>
                  <a:pt x="42270" y="88670"/>
                </a:lnTo>
                <a:lnTo>
                  <a:pt x="42290" y="88700"/>
                </a:lnTo>
                <a:lnTo>
                  <a:pt x="42300" y="88770"/>
                </a:lnTo>
                <a:lnTo>
                  <a:pt x="42270" y="88980"/>
                </a:lnTo>
                <a:lnTo>
                  <a:pt x="42240" y="89040"/>
                </a:lnTo>
                <a:close/>
                <a:moveTo>
                  <a:pt x="36570" y="89790"/>
                </a:moveTo>
                <a:lnTo>
                  <a:pt x="36640" y="89840"/>
                </a:lnTo>
                <a:lnTo>
                  <a:pt x="36630" y="89870"/>
                </a:lnTo>
                <a:lnTo>
                  <a:pt x="36570" y="89900"/>
                </a:lnTo>
                <a:lnTo>
                  <a:pt x="36390" y="90020"/>
                </a:lnTo>
                <a:lnTo>
                  <a:pt x="36260" y="90040"/>
                </a:lnTo>
                <a:lnTo>
                  <a:pt x="36130" y="90010"/>
                </a:lnTo>
                <a:lnTo>
                  <a:pt x="36040" y="89910"/>
                </a:lnTo>
                <a:lnTo>
                  <a:pt x="36150" y="89940"/>
                </a:lnTo>
                <a:lnTo>
                  <a:pt x="36200" y="89880"/>
                </a:lnTo>
                <a:lnTo>
                  <a:pt x="36260" y="89810"/>
                </a:lnTo>
                <a:lnTo>
                  <a:pt x="36370" y="89790"/>
                </a:lnTo>
                <a:lnTo>
                  <a:pt x="36320" y="89790"/>
                </a:lnTo>
                <a:lnTo>
                  <a:pt x="36520" y="89780"/>
                </a:lnTo>
                <a:lnTo>
                  <a:pt x="36570" y="89790"/>
                </a:lnTo>
                <a:close/>
                <a:moveTo>
                  <a:pt x="39100" y="90140"/>
                </a:moveTo>
                <a:lnTo>
                  <a:pt x="39100" y="90200"/>
                </a:lnTo>
                <a:lnTo>
                  <a:pt x="39090" y="90230"/>
                </a:lnTo>
                <a:lnTo>
                  <a:pt x="39060" y="90260"/>
                </a:lnTo>
                <a:lnTo>
                  <a:pt x="39020" y="90290"/>
                </a:lnTo>
                <a:lnTo>
                  <a:pt x="38950" y="90180"/>
                </a:lnTo>
                <a:lnTo>
                  <a:pt x="38870" y="89930"/>
                </a:lnTo>
                <a:lnTo>
                  <a:pt x="38670" y="89740"/>
                </a:lnTo>
                <a:lnTo>
                  <a:pt x="38690" y="89660"/>
                </a:lnTo>
                <a:lnTo>
                  <a:pt x="38750" y="89590"/>
                </a:lnTo>
                <a:lnTo>
                  <a:pt x="38810" y="89500"/>
                </a:lnTo>
                <a:lnTo>
                  <a:pt x="38820" y="89440"/>
                </a:lnTo>
                <a:lnTo>
                  <a:pt x="38810" y="89330"/>
                </a:lnTo>
                <a:lnTo>
                  <a:pt x="38810" y="89300"/>
                </a:lnTo>
                <a:lnTo>
                  <a:pt x="38840" y="89260"/>
                </a:lnTo>
                <a:lnTo>
                  <a:pt x="38890" y="89240"/>
                </a:lnTo>
                <a:lnTo>
                  <a:pt x="38920" y="89210"/>
                </a:lnTo>
                <a:lnTo>
                  <a:pt x="38940" y="89150"/>
                </a:lnTo>
                <a:lnTo>
                  <a:pt x="38950" y="89040"/>
                </a:lnTo>
                <a:lnTo>
                  <a:pt x="38970" y="88930"/>
                </a:lnTo>
                <a:lnTo>
                  <a:pt x="39010" y="88900"/>
                </a:lnTo>
                <a:lnTo>
                  <a:pt x="39150" y="89200"/>
                </a:lnTo>
                <a:lnTo>
                  <a:pt x="39150" y="89500"/>
                </a:lnTo>
                <a:lnTo>
                  <a:pt x="39240" y="89720"/>
                </a:lnTo>
                <a:lnTo>
                  <a:pt x="39290" y="89890"/>
                </a:lnTo>
                <a:lnTo>
                  <a:pt x="39290" y="89970"/>
                </a:lnTo>
                <a:lnTo>
                  <a:pt x="39260" y="90040"/>
                </a:lnTo>
                <a:lnTo>
                  <a:pt x="39220" y="90070"/>
                </a:lnTo>
                <a:lnTo>
                  <a:pt x="39170" y="90080"/>
                </a:lnTo>
                <a:lnTo>
                  <a:pt x="39120" y="90090"/>
                </a:lnTo>
                <a:lnTo>
                  <a:pt x="39100" y="90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