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Saraburi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Sarab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160" y="40130"/>
                </a:moveTo>
                <a:lnTo>
                  <a:pt x="48250" y="41200"/>
                </a:lnTo>
                <a:lnTo>
                  <a:pt x="48180" y="41300"/>
                </a:lnTo>
                <a:lnTo>
                  <a:pt x="48150" y="41360"/>
                </a:lnTo>
                <a:lnTo>
                  <a:pt x="48130" y="41420"/>
                </a:lnTo>
                <a:lnTo>
                  <a:pt x="48130" y="41450"/>
                </a:lnTo>
                <a:lnTo>
                  <a:pt x="48130" y="41480"/>
                </a:lnTo>
                <a:lnTo>
                  <a:pt x="48150" y="41490"/>
                </a:lnTo>
                <a:lnTo>
                  <a:pt x="48180" y="41520"/>
                </a:lnTo>
                <a:lnTo>
                  <a:pt x="48250" y="41560"/>
                </a:lnTo>
                <a:lnTo>
                  <a:pt x="48260" y="41580"/>
                </a:lnTo>
                <a:lnTo>
                  <a:pt x="48270" y="41590"/>
                </a:lnTo>
                <a:lnTo>
                  <a:pt x="48310" y="41670"/>
                </a:lnTo>
                <a:lnTo>
                  <a:pt x="48330" y="41700"/>
                </a:lnTo>
                <a:lnTo>
                  <a:pt x="48370" y="41750"/>
                </a:lnTo>
                <a:lnTo>
                  <a:pt x="48460" y="41830"/>
                </a:lnTo>
                <a:lnTo>
                  <a:pt x="48450" y="41870"/>
                </a:lnTo>
                <a:lnTo>
                  <a:pt x="48410" y="41900"/>
                </a:lnTo>
                <a:lnTo>
                  <a:pt x="48390" y="41940"/>
                </a:lnTo>
                <a:lnTo>
                  <a:pt x="48370" y="42080"/>
                </a:lnTo>
                <a:lnTo>
                  <a:pt x="48350" y="42120"/>
                </a:lnTo>
                <a:lnTo>
                  <a:pt x="48330" y="42160"/>
                </a:lnTo>
                <a:lnTo>
                  <a:pt x="48290" y="42200"/>
                </a:lnTo>
                <a:lnTo>
                  <a:pt x="48240" y="42350"/>
                </a:lnTo>
                <a:lnTo>
                  <a:pt x="48230" y="42390"/>
                </a:lnTo>
                <a:lnTo>
                  <a:pt x="48250" y="42460"/>
                </a:lnTo>
                <a:lnTo>
                  <a:pt x="48240" y="42490"/>
                </a:lnTo>
                <a:lnTo>
                  <a:pt x="48230" y="42500"/>
                </a:lnTo>
                <a:lnTo>
                  <a:pt x="48200" y="42520"/>
                </a:lnTo>
                <a:lnTo>
                  <a:pt x="48180" y="42540"/>
                </a:lnTo>
                <a:lnTo>
                  <a:pt x="48120" y="42600"/>
                </a:lnTo>
                <a:lnTo>
                  <a:pt x="48090" y="42620"/>
                </a:lnTo>
                <a:lnTo>
                  <a:pt x="48070" y="42640"/>
                </a:lnTo>
                <a:lnTo>
                  <a:pt x="48030" y="42650"/>
                </a:lnTo>
                <a:lnTo>
                  <a:pt x="48000" y="42650"/>
                </a:lnTo>
                <a:lnTo>
                  <a:pt x="47980" y="42650"/>
                </a:lnTo>
                <a:lnTo>
                  <a:pt x="47960" y="42630"/>
                </a:lnTo>
                <a:lnTo>
                  <a:pt x="47950" y="42610"/>
                </a:lnTo>
                <a:lnTo>
                  <a:pt x="47930" y="42580"/>
                </a:lnTo>
                <a:lnTo>
                  <a:pt x="47920" y="42560"/>
                </a:lnTo>
                <a:lnTo>
                  <a:pt x="47910" y="42550"/>
                </a:lnTo>
                <a:lnTo>
                  <a:pt x="47890" y="42530"/>
                </a:lnTo>
                <a:lnTo>
                  <a:pt x="47760" y="42440"/>
                </a:lnTo>
                <a:lnTo>
                  <a:pt x="47740" y="42430"/>
                </a:lnTo>
                <a:lnTo>
                  <a:pt x="47720" y="42430"/>
                </a:lnTo>
                <a:lnTo>
                  <a:pt x="47560" y="42440"/>
                </a:lnTo>
                <a:lnTo>
                  <a:pt x="47540" y="42430"/>
                </a:lnTo>
                <a:lnTo>
                  <a:pt x="47520" y="42430"/>
                </a:lnTo>
                <a:lnTo>
                  <a:pt x="47500" y="42420"/>
                </a:lnTo>
                <a:lnTo>
                  <a:pt x="47470" y="42390"/>
                </a:lnTo>
                <a:lnTo>
                  <a:pt x="47430" y="42320"/>
                </a:lnTo>
                <a:lnTo>
                  <a:pt x="47410" y="42300"/>
                </a:lnTo>
                <a:lnTo>
                  <a:pt x="47390" y="42280"/>
                </a:lnTo>
                <a:lnTo>
                  <a:pt x="47360" y="42270"/>
                </a:lnTo>
                <a:lnTo>
                  <a:pt x="47350" y="42280"/>
                </a:lnTo>
                <a:lnTo>
                  <a:pt x="47350" y="42300"/>
                </a:lnTo>
                <a:lnTo>
                  <a:pt x="47350" y="42350"/>
                </a:lnTo>
                <a:lnTo>
                  <a:pt x="47340" y="42400"/>
                </a:lnTo>
                <a:lnTo>
                  <a:pt x="47350" y="42420"/>
                </a:lnTo>
                <a:lnTo>
                  <a:pt x="47350" y="42440"/>
                </a:lnTo>
                <a:lnTo>
                  <a:pt x="47350" y="42470"/>
                </a:lnTo>
                <a:lnTo>
                  <a:pt x="47330" y="42510"/>
                </a:lnTo>
                <a:lnTo>
                  <a:pt x="47280" y="42580"/>
                </a:lnTo>
                <a:lnTo>
                  <a:pt x="47250" y="42610"/>
                </a:lnTo>
                <a:lnTo>
                  <a:pt x="47240" y="42650"/>
                </a:lnTo>
                <a:lnTo>
                  <a:pt x="47240" y="42670"/>
                </a:lnTo>
                <a:lnTo>
                  <a:pt x="47240" y="42690"/>
                </a:lnTo>
                <a:lnTo>
                  <a:pt x="47250" y="42700"/>
                </a:lnTo>
                <a:lnTo>
                  <a:pt x="47250" y="42740"/>
                </a:lnTo>
                <a:lnTo>
                  <a:pt x="47230" y="42780"/>
                </a:lnTo>
                <a:lnTo>
                  <a:pt x="47170" y="42860"/>
                </a:lnTo>
                <a:lnTo>
                  <a:pt x="47070" y="42930"/>
                </a:lnTo>
                <a:lnTo>
                  <a:pt x="47020" y="42960"/>
                </a:lnTo>
                <a:lnTo>
                  <a:pt x="46970" y="43000"/>
                </a:lnTo>
                <a:lnTo>
                  <a:pt x="46940" y="43020"/>
                </a:lnTo>
                <a:lnTo>
                  <a:pt x="46920" y="43020"/>
                </a:lnTo>
                <a:lnTo>
                  <a:pt x="46900" y="43010"/>
                </a:lnTo>
                <a:lnTo>
                  <a:pt x="46890" y="42990"/>
                </a:lnTo>
                <a:lnTo>
                  <a:pt x="46880" y="42970"/>
                </a:lnTo>
                <a:lnTo>
                  <a:pt x="46870" y="42960"/>
                </a:lnTo>
                <a:lnTo>
                  <a:pt x="46860" y="42940"/>
                </a:lnTo>
                <a:lnTo>
                  <a:pt x="46830" y="42930"/>
                </a:lnTo>
                <a:lnTo>
                  <a:pt x="46790" y="42940"/>
                </a:lnTo>
                <a:lnTo>
                  <a:pt x="46730" y="42950"/>
                </a:lnTo>
                <a:lnTo>
                  <a:pt x="46710" y="42970"/>
                </a:lnTo>
                <a:lnTo>
                  <a:pt x="46700" y="42990"/>
                </a:lnTo>
                <a:lnTo>
                  <a:pt x="46700" y="43010"/>
                </a:lnTo>
                <a:lnTo>
                  <a:pt x="46720" y="43150"/>
                </a:lnTo>
                <a:lnTo>
                  <a:pt x="46720" y="43170"/>
                </a:lnTo>
                <a:lnTo>
                  <a:pt x="46710" y="43190"/>
                </a:lnTo>
                <a:lnTo>
                  <a:pt x="46690" y="43230"/>
                </a:lnTo>
                <a:lnTo>
                  <a:pt x="46690" y="43250"/>
                </a:lnTo>
                <a:lnTo>
                  <a:pt x="46490" y="43470"/>
                </a:lnTo>
                <a:lnTo>
                  <a:pt x="46390" y="43270"/>
                </a:lnTo>
                <a:lnTo>
                  <a:pt x="46280" y="43190"/>
                </a:lnTo>
                <a:lnTo>
                  <a:pt x="46240" y="43180"/>
                </a:lnTo>
                <a:lnTo>
                  <a:pt x="46210" y="43180"/>
                </a:lnTo>
                <a:lnTo>
                  <a:pt x="45960" y="43300"/>
                </a:lnTo>
                <a:lnTo>
                  <a:pt x="45960" y="43150"/>
                </a:lnTo>
                <a:lnTo>
                  <a:pt x="45950" y="43040"/>
                </a:lnTo>
                <a:lnTo>
                  <a:pt x="45950" y="42900"/>
                </a:lnTo>
                <a:lnTo>
                  <a:pt x="45940" y="42870"/>
                </a:lnTo>
                <a:lnTo>
                  <a:pt x="45930" y="42850"/>
                </a:lnTo>
                <a:lnTo>
                  <a:pt x="45890" y="42820"/>
                </a:lnTo>
                <a:lnTo>
                  <a:pt x="45870" y="42810"/>
                </a:lnTo>
                <a:lnTo>
                  <a:pt x="45850" y="42810"/>
                </a:lnTo>
                <a:lnTo>
                  <a:pt x="45800" y="42810"/>
                </a:lnTo>
                <a:lnTo>
                  <a:pt x="45750" y="42810"/>
                </a:lnTo>
                <a:lnTo>
                  <a:pt x="45730" y="42810"/>
                </a:lnTo>
                <a:lnTo>
                  <a:pt x="45710" y="42800"/>
                </a:lnTo>
                <a:lnTo>
                  <a:pt x="45700" y="42780"/>
                </a:lnTo>
                <a:lnTo>
                  <a:pt x="45700" y="42740"/>
                </a:lnTo>
                <a:lnTo>
                  <a:pt x="45750" y="42620"/>
                </a:lnTo>
                <a:lnTo>
                  <a:pt x="45760" y="42570"/>
                </a:lnTo>
                <a:lnTo>
                  <a:pt x="45780" y="42500"/>
                </a:lnTo>
                <a:lnTo>
                  <a:pt x="45780" y="42470"/>
                </a:lnTo>
                <a:lnTo>
                  <a:pt x="45770" y="42450"/>
                </a:lnTo>
                <a:lnTo>
                  <a:pt x="45760" y="42420"/>
                </a:lnTo>
                <a:lnTo>
                  <a:pt x="45730" y="42380"/>
                </a:lnTo>
                <a:lnTo>
                  <a:pt x="45620" y="42290"/>
                </a:lnTo>
                <a:lnTo>
                  <a:pt x="45610" y="42270"/>
                </a:lnTo>
                <a:lnTo>
                  <a:pt x="45600" y="42240"/>
                </a:lnTo>
                <a:lnTo>
                  <a:pt x="45600" y="42150"/>
                </a:lnTo>
                <a:lnTo>
                  <a:pt x="45590" y="42100"/>
                </a:lnTo>
                <a:lnTo>
                  <a:pt x="45580" y="42050"/>
                </a:lnTo>
                <a:lnTo>
                  <a:pt x="45580" y="42030"/>
                </a:lnTo>
                <a:lnTo>
                  <a:pt x="45630" y="41820"/>
                </a:lnTo>
                <a:lnTo>
                  <a:pt x="45630" y="41800"/>
                </a:lnTo>
                <a:lnTo>
                  <a:pt x="45620" y="41770"/>
                </a:lnTo>
                <a:lnTo>
                  <a:pt x="45560" y="41650"/>
                </a:lnTo>
                <a:lnTo>
                  <a:pt x="45550" y="41610"/>
                </a:lnTo>
                <a:lnTo>
                  <a:pt x="45560" y="41590"/>
                </a:lnTo>
                <a:lnTo>
                  <a:pt x="45600" y="41570"/>
                </a:lnTo>
                <a:lnTo>
                  <a:pt x="45620" y="41560"/>
                </a:lnTo>
                <a:lnTo>
                  <a:pt x="45630" y="41550"/>
                </a:lnTo>
                <a:lnTo>
                  <a:pt x="45640" y="41530"/>
                </a:lnTo>
                <a:lnTo>
                  <a:pt x="45650" y="41500"/>
                </a:lnTo>
                <a:lnTo>
                  <a:pt x="45650" y="41400"/>
                </a:lnTo>
                <a:lnTo>
                  <a:pt x="45650" y="41360"/>
                </a:lnTo>
                <a:lnTo>
                  <a:pt x="45640" y="41330"/>
                </a:lnTo>
                <a:lnTo>
                  <a:pt x="45630" y="41320"/>
                </a:lnTo>
                <a:lnTo>
                  <a:pt x="45600" y="41300"/>
                </a:lnTo>
                <a:lnTo>
                  <a:pt x="45520" y="41280"/>
                </a:lnTo>
                <a:lnTo>
                  <a:pt x="45480" y="41280"/>
                </a:lnTo>
                <a:lnTo>
                  <a:pt x="45360" y="41290"/>
                </a:lnTo>
                <a:lnTo>
                  <a:pt x="45260" y="41280"/>
                </a:lnTo>
                <a:lnTo>
                  <a:pt x="45240" y="41280"/>
                </a:lnTo>
                <a:lnTo>
                  <a:pt x="45200" y="41290"/>
                </a:lnTo>
                <a:lnTo>
                  <a:pt x="45160" y="41300"/>
                </a:lnTo>
                <a:lnTo>
                  <a:pt x="45100" y="41340"/>
                </a:lnTo>
                <a:lnTo>
                  <a:pt x="44960" y="41390"/>
                </a:lnTo>
                <a:lnTo>
                  <a:pt x="44920" y="41410"/>
                </a:lnTo>
                <a:lnTo>
                  <a:pt x="44870" y="41420"/>
                </a:lnTo>
                <a:lnTo>
                  <a:pt x="44770" y="41420"/>
                </a:lnTo>
                <a:lnTo>
                  <a:pt x="44720" y="41420"/>
                </a:lnTo>
                <a:lnTo>
                  <a:pt x="44680" y="41410"/>
                </a:lnTo>
                <a:lnTo>
                  <a:pt x="44670" y="41400"/>
                </a:lnTo>
                <a:lnTo>
                  <a:pt x="44650" y="41390"/>
                </a:lnTo>
                <a:lnTo>
                  <a:pt x="44630" y="41380"/>
                </a:lnTo>
                <a:lnTo>
                  <a:pt x="44610" y="41360"/>
                </a:lnTo>
                <a:lnTo>
                  <a:pt x="44600" y="41340"/>
                </a:lnTo>
                <a:lnTo>
                  <a:pt x="44590" y="41320"/>
                </a:lnTo>
                <a:lnTo>
                  <a:pt x="44570" y="41260"/>
                </a:lnTo>
                <a:lnTo>
                  <a:pt x="44560" y="41240"/>
                </a:lnTo>
                <a:lnTo>
                  <a:pt x="44550" y="41220"/>
                </a:lnTo>
                <a:lnTo>
                  <a:pt x="44490" y="41180"/>
                </a:lnTo>
                <a:lnTo>
                  <a:pt x="44480" y="41160"/>
                </a:lnTo>
                <a:lnTo>
                  <a:pt x="44480" y="41070"/>
                </a:lnTo>
                <a:lnTo>
                  <a:pt x="44590" y="40750"/>
                </a:lnTo>
                <a:lnTo>
                  <a:pt x="44690" y="40530"/>
                </a:lnTo>
                <a:lnTo>
                  <a:pt x="44740" y="40470"/>
                </a:lnTo>
                <a:lnTo>
                  <a:pt x="44840" y="40420"/>
                </a:lnTo>
                <a:lnTo>
                  <a:pt x="45030" y="40280"/>
                </a:lnTo>
                <a:lnTo>
                  <a:pt x="45100" y="40260"/>
                </a:lnTo>
                <a:lnTo>
                  <a:pt x="45280" y="40150"/>
                </a:lnTo>
                <a:lnTo>
                  <a:pt x="45320" y="40120"/>
                </a:lnTo>
                <a:lnTo>
                  <a:pt x="45340" y="40090"/>
                </a:lnTo>
                <a:lnTo>
                  <a:pt x="45390" y="40020"/>
                </a:lnTo>
                <a:lnTo>
                  <a:pt x="45430" y="39930"/>
                </a:lnTo>
                <a:lnTo>
                  <a:pt x="45550" y="39750"/>
                </a:lnTo>
                <a:lnTo>
                  <a:pt x="45560" y="39720"/>
                </a:lnTo>
                <a:lnTo>
                  <a:pt x="45560" y="39690"/>
                </a:lnTo>
                <a:lnTo>
                  <a:pt x="45560" y="39670"/>
                </a:lnTo>
                <a:lnTo>
                  <a:pt x="45560" y="39640"/>
                </a:lnTo>
                <a:lnTo>
                  <a:pt x="45570" y="39630"/>
                </a:lnTo>
                <a:lnTo>
                  <a:pt x="45600" y="39620"/>
                </a:lnTo>
                <a:lnTo>
                  <a:pt x="45630" y="39610"/>
                </a:lnTo>
                <a:lnTo>
                  <a:pt x="45670" y="39600"/>
                </a:lnTo>
                <a:lnTo>
                  <a:pt x="45690" y="39580"/>
                </a:lnTo>
                <a:lnTo>
                  <a:pt x="45700" y="39560"/>
                </a:lnTo>
                <a:lnTo>
                  <a:pt x="45700" y="39500"/>
                </a:lnTo>
                <a:lnTo>
                  <a:pt x="45710" y="39460"/>
                </a:lnTo>
                <a:lnTo>
                  <a:pt x="45730" y="39440"/>
                </a:lnTo>
                <a:lnTo>
                  <a:pt x="45740" y="39420"/>
                </a:lnTo>
                <a:lnTo>
                  <a:pt x="45770" y="39420"/>
                </a:lnTo>
                <a:lnTo>
                  <a:pt x="45840" y="39420"/>
                </a:lnTo>
                <a:lnTo>
                  <a:pt x="45860" y="39410"/>
                </a:lnTo>
                <a:lnTo>
                  <a:pt x="45880" y="39410"/>
                </a:lnTo>
                <a:lnTo>
                  <a:pt x="45950" y="39370"/>
                </a:lnTo>
                <a:lnTo>
                  <a:pt x="46000" y="39350"/>
                </a:lnTo>
                <a:lnTo>
                  <a:pt x="46030" y="39350"/>
                </a:lnTo>
                <a:lnTo>
                  <a:pt x="46060" y="39350"/>
                </a:lnTo>
                <a:lnTo>
                  <a:pt x="46080" y="39360"/>
                </a:lnTo>
                <a:lnTo>
                  <a:pt x="46090" y="39370"/>
                </a:lnTo>
                <a:lnTo>
                  <a:pt x="46090" y="39390"/>
                </a:lnTo>
                <a:lnTo>
                  <a:pt x="46080" y="39430"/>
                </a:lnTo>
                <a:lnTo>
                  <a:pt x="46080" y="39450"/>
                </a:lnTo>
                <a:lnTo>
                  <a:pt x="46080" y="39470"/>
                </a:lnTo>
                <a:lnTo>
                  <a:pt x="46090" y="39490"/>
                </a:lnTo>
                <a:lnTo>
                  <a:pt x="46190" y="39560"/>
                </a:lnTo>
                <a:lnTo>
                  <a:pt x="46210" y="39580"/>
                </a:lnTo>
                <a:lnTo>
                  <a:pt x="46220" y="39590"/>
                </a:lnTo>
                <a:lnTo>
                  <a:pt x="46240" y="39630"/>
                </a:lnTo>
                <a:lnTo>
                  <a:pt x="46250" y="39650"/>
                </a:lnTo>
                <a:lnTo>
                  <a:pt x="46250" y="39670"/>
                </a:lnTo>
                <a:lnTo>
                  <a:pt x="46250" y="39690"/>
                </a:lnTo>
                <a:lnTo>
                  <a:pt x="46250" y="39720"/>
                </a:lnTo>
                <a:lnTo>
                  <a:pt x="46250" y="39750"/>
                </a:lnTo>
                <a:lnTo>
                  <a:pt x="46240" y="39850"/>
                </a:lnTo>
                <a:lnTo>
                  <a:pt x="46250" y="39870"/>
                </a:lnTo>
                <a:lnTo>
                  <a:pt x="46260" y="39940"/>
                </a:lnTo>
                <a:lnTo>
                  <a:pt x="46270" y="39960"/>
                </a:lnTo>
                <a:lnTo>
                  <a:pt x="46280" y="39980"/>
                </a:lnTo>
                <a:lnTo>
                  <a:pt x="46290" y="40000"/>
                </a:lnTo>
                <a:lnTo>
                  <a:pt x="46310" y="40010"/>
                </a:lnTo>
                <a:lnTo>
                  <a:pt x="46330" y="40020"/>
                </a:lnTo>
                <a:lnTo>
                  <a:pt x="46350" y="40020"/>
                </a:lnTo>
                <a:lnTo>
                  <a:pt x="46390" y="40030"/>
                </a:lnTo>
                <a:lnTo>
                  <a:pt x="46410" y="40040"/>
                </a:lnTo>
                <a:lnTo>
                  <a:pt x="46430" y="40050"/>
                </a:lnTo>
                <a:lnTo>
                  <a:pt x="46480" y="40110"/>
                </a:lnTo>
                <a:lnTo>
                  <a:pt x="46490" y="40130"/>
                </a:lnTo>
                <a:lnTo>
                  <a:pt x="46520" y="40170"/>
                </a:lnTo>
                <a:lnTo>
                  <a:pt x="46570" y="40180"/>
                </a:lnTo>
                <a:lnTo>
                  <a:pt x="46670" y="40180"/>
                </a:lnTo>
                <a:lnTo>
                  <a:pt x="46740" y="40170"/>
                </a:lnTo>
                <a:lnTo>
                  <a:pt x="46810" y="40110"/>
                </a:lnTo>
                <a:lnTo>
                  <a:pt x="46930" y="39960"/>
                </a:lnTo>
                <a:lnTo>
                  <a:pt x="46940" y="39950"/>
                </a:lnTo>
                <a:lnTo>
                  <a:pt x="46940" y="39930"/>
                </a:lnTo>
                <a:lnTo>
                  <a:pt x="46940" y="39900"/>
                </a:lnTo>
                <a:lnTo>
                  <a:pt x="46940" y="39860"/>
                </a:lnTo>
                <a:lnTo>
                  <a:pt x="46930" y="39840"/>
                </a:lnTo>
                <a:lnTo>
                  <a:pt x="46940" y="39810"/>
                </a:lnTo>
                <a:lnTo>
                  <a:pt x="46960" y="39780"/>
                </a:lnTo>
                <a:lnTo>
                  <a:pt x="47100" y="39680"/>
                </a:lnTo>
                <a:lnTo>
                  <a:pt x="47250" y="39600"/>
                </a:lnTo>
                <a:lnTo>
                  <a:pt x="47470" y="39540"/>
                </a:lnTo>
                <a:lnTo>
                  <a:pt x="47520" y="39530"/>
                </a:lnTo>
                <a:lnTo>
                  <a:pt x="47770" y="39600"/>
                </a:lnTo>
                <a:lnTo>
                  <a:pt x="47790" y="39610"/>
                </a:lnTo>
                <a:lnTo>
                  <a:pt x="47800" y="39620"/>
                </a:lnTo>
                <a:lnTo>
                  <a:pt x="47820" y="39640"/>
                </a:lnTo>
                <a:lnTo>
                  <a:pt x="47830" y="39650"/>
                </a:lnTo>
                <a:lnTo>
                  <a:pt x="47880" y="39800"/>
                </a:lnTo>
                <a:lnTo>
                  <a:pt x="47890" y="39810"/>
                </a:lnTo>
                <a:lnTo>
                  <a:pt x="47900" y="39830"/>
                </a:lnTo>
                <a:lnTo>
                  <a:pt x="47920" y="39840"/>
                </a:lnTo>
                <a:lnTo>
                  <a:pt x="47940" y="39850"/>
                </a:lnTo>
                <a:lnTo>
                  <a:pt x="47960" y="39860"/>
                </a:lnTo>
                <a:lnTo>
                  <a:pt x="48010" y="39870"/>
                </a:lnTo>
                <a:lnTo>
                  <a:pt x="48050" y="39890"/>
                </a:lnTo>
                <a:lnTo>
                  <a:pt x="48080" y="39910"/>
                </a:lnTo>
                <a:lnTo>
                  <a:pt x="48100" y="39940"/>
                </a:lnTo>
                <a:lnTo>
                  <a:pt x="48130" y="39970"/>
                </a:lnTo>
                <a:lnTo>
                  <a:pt x="48160" y="40060"/>
                </a:lnTo>
                <a:lnTo>
                  <a:pt x="48170" y="40100"/>
                </a:lnTo>
                <a:lnTo>
                  <a:pt x="48160" y="40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