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Samut Songkhram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amut Songkhr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20" y="49130"/>
                </a:moveTo>
                <a:lnTo>
                  <a:pt x="40800" y="49130"/>
                </a:lnTo>
                <a:lnTo>
                  <a:pt x="40730" y="49150"/>
                </a:lnTo>
                <a:lnTo>
                  <a:pt x="40720" y="49160"/>
                </a:lnTo>
                <a:lnTo>
                  <a:pt x="40700" y="49170"/>
                </a:lnTo>
                <a:lnTo>
                  <a:pt x="40680" y="49210"/>
                </a:lnTo>
                <a:lnTo>
                  <a:pt x="40660" y="49220"/>
                </a:lnTo>
                <a:lnTo>
                  <a:pt x="40650" y="49230"/>
                </a:lnTo>
                <a:lnTo>
                  <a:pt x="40630" y="49240"/>
                </a:lnTo>
                <a:lnTo>
                  <a:pt x="40600" y="49240"/>
                </a:lnTo>
                <a:lnTo>
                  <a:pt x="40510" y="49220"/>
                </a:lnTo>
                <a:lnTo>
                  <a:pt x="40490" y="49220"/>
                </a:lnTo>
                <a:lnTo>
                  <a:pt x="40480" y="49240"/>
                </a:lnTo>
                <a:lnTo>
                  <a:pt x="40470" y="49260"/>
                </a:lnTo>
                <a:lnTo>
                  <a:pt x="40460" y="49300"/>
                </a:lnTo>
                <a:lnTo>
                  <a:pt x="40460" y="49330"/>
                </a:lnTo>
                <a:lnTo>
                  <a:pt x="40440" y="49360"/>
                </a:lnTo>
                <a:lnTo>
                  <a:pt x="40430" y="49380"/>
                </a:lnTo>
                <a:lnTo>
                  <a:pt x="40430" y="49400"/>
                </a:lnTo>
                <a:lnTo>
                  <a:pt x="40440" y="49410"/>
                </a:lnTo>
                <a:lnTo>
                  <a:pt x="40440" y="49430"/>
                </a:lnTo>
                <a:lnTo>
                  <a:pt x="40430" y="49450"/>
                </a:lnTo>
                <a:lnTo>
                  <a:pt x="40410" y="49450"/>
                </a:lnTo>
                <a:lnTo>
                  <a:pt x="40380" y="49450"/>
                </a:lnTo>
                <a:lnTo>
                  <a:pt x="40320" y="49420"/>
                </a:lnTo>
                <a:lnTo>
                  <a:pt x="40300" y="49400"/>
                </a:lnTo>
                <a:lnTo>
                  <a:pt x="40280" y="49370"/>
                </a:lnTo>
                <a:lnTo>
                  <a:pt x="40260" y="49320"/>
                </a:lnTo>
                <a:lnTo>
                  <a:pt x="40240" y="49300"/>
                </a:lnTo>
                <a:lnTo>
                  <a:pt x="40220" y="49290"/>
                </a:lnTo>
                <a:lnTo>
                  <a:pt x="40210" y="49260"/>
                </a:lnTo>
                <a:lnTo>
                  <a:pt x="40210" y="49220"/>
                </a:lnTo>
                <a:lnTo>
                  <a:pt x="40240" y="49020"/>
                </a:lnTo>
                <a:lnTo>
                  <a:pt x="40210" y="48900"/>
                </a:lnTo>
                <a:lnTo>
                  <a:pt x="40300" y="48590"/>
                </a:lnTo>
                <a:lnTo>
                  <a:pt x="40350" y="48460"/>
                </a:lnTo>
                <a:lnTo>
                  <a:pt x="40390" y="48390"/>
                </a:lnTo>
                <a:lnTo>
                  <a:pt x="40410" y="48340"/>
                </a:lnTo>
                <a:lnTo>
                  <a:pt x="40420" y="48310"/>
                </a:lnTo>
                <a:lnTo>
                  <a:pt x="40410" y="48160"/>
                </a:lnTo>
                <a:lnTo>
                  <a:pt x="40410" y="48130"/>
                </a:lnTo>
                <a:lnTo>
                  <a:pt x="40420" y="48100"/>
                </a:lnTo>
                <a:lnTo>
                  <a:pt x="40470" y="48000"/>
                </a:lnTo>
                <a:lnTo>
                  <a:pt x="40480" y="47980"/>
                </a:lnTo>
                <a:lnTo>
                  <a:pt x="40490" y="47950"/>
                </a:lnTo>
                <a:lnTo>
                  <a:pt x="40520" y="47900"/>
                </a:lnTo>
                <a:lnTo>
                  <a:pt x="40540" y="47840"/>
                </a:lnTo>
                <a:lnTo>
                  <a:pt x="40550" y="47810"/>
                </a:lnTo>
                <a:lnTo>
                  <a:pt x="40570" y="47790"/>
                </a:lnTo>
                <a:lnTo>
                  <a:pt x="40580" y="47790"/>
                </a:lnTo>
                <a:lnTo>
                  <a:pt x="40600" y="47780"/>
                </a:lnTo>
                <a:lnTo>
                  <a:pt x="40610" y="47780"/>
                </a:lnTo>
                <a:lnTo>
                  <a:pt x="40630" y="47790"/>
                </a:lnTo>
                <a:lnTo>
                  <a:pt x="40660" y="47810"/>
                </a:lnTo>
                <a:lnTo>
                  <a:pt x="40680" y="47820"/>
                </a:lnTo>
                <a:lnTo>
                  <a:pt x="40790" y="47850"/>
                </a:lnTo>
                <a:lnTo>
                  <a:pt x="40830" y="47870"/>
                </a:lnTo>
                <a:lnTo>
                  <a:pt x="40880" y="47900"/>
                </a:lnTo>
                <a:lnTo>
                  <a:pt x="40900" y="47900"/>
                </a:lnTo>
                <a:lnTo>
                  <a:pt x="40920" y="47900"/>
                </a:lnTo>
                <a:lnTo>
                  <a:pt x="41040" y="47860"/>
                </a:lnTo>
                <a:lnTo>
                  <a:pt x="41110" y="47810"/>
                </a:lnTo>
                <a:lnTo>
                  <a:pt x="41140" y="47810"/>
                </a:lnTo>
                <a:lnTo>
                  <a:pt x="41210" y="47820"/>
                </a:lnTo>
                <a:lnTo>
                  <a:pt x="41280" y="47820"/>
                </a:lnTo>
                <a:lnTo>
                  <a:pt x="41510" y="48130"/>
                </a:lnTo>
                <a:lnTo>
                  <a:pt x="41540" y="48180"/>
                </a:lnTo>
                <a:lnTo>
                  <a:pt x="41580" y="48300"/>
                </a:lnTo>
                <a:lnTo>
                  <a:pt x="41470" y="48360"/>
                </a:lnTo>
                <a:lnTo>
                  <a:pt x="41370" y="48380"/>
                </a:lnTo>
                <a:lnTo>
                  <a:pt x="41280" y="48450"/>
                </a:lnTo>
                <a:lnTo>
                  <a:pt x="41240" y="48570"/>
                </a:lnTo>
                <a:lnTo>
                  <a:pt x="41180" y="48670"/>
                </a:lnTo>
                <a:lnTo>
                  <a:pt x="41060" y="48640"/>
                </a:lnTo>
                <a:lnTo>
                  <a:pt x="41150" y="48670"/>
                </a:lnTo>
                <a:lnTo>
                  <a:pt x="41140" y="48780"/>
                </a:lnTo>
                <a:lnTo>
                  <a:pt x="41090" y="48880"/>
                </a:lnTo>
                <a:lnTo>
                  <a:pt x="41020" y="48940"/>
                </a:lnTo>
                <a:lnTo>
                  <a:pt x="40920" y="48970"/>
                </a:lnTo>
                <a:lnTo>
                  <a:pt x="40830" y="49020"/>
                </a:lnTo>
                <a:lnTo>
                  <a:pt x="40820" y="49120"/>
                </a:lnTo>
                <a:lnTo>
                  <a:pt x="40820" y="4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