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Samut Sakhon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mut Sak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80" y="47820"/>
                </a:moveTo>
                <a:lnTo>
                  <a:pt x="41290" y="47670"/>
                </a:lnTo>
                <a:lnTo>
                  <a:pt x="41310" y="47560"/>
                </a:lnTo>
                <a:lnTo>
                  <a:pt x="41320" y="47400"/>
                </a:lnTo>
                <a:lnTo>
                  <a:pt x="41350" y="47250"/>
                </a:lnTo>
                <a:lnTo>
                  <a:pt x="41370" y="47200"/>
                </a:lnTo>
                <a:lnTo>
                  <a:pt x="41380" y="47180"/>
                </a:lnTo>
                <a:lnTo>
                  <a:pt x="41400" y="47150"/>
                </a:lnTo>
                <a:lnTo>
                  <a:pt x="41460" y="47110"/>
                </a:lnTo>
                <a:lnTo>
                  <a:pt x="41480" y="47090"/>
                </a:lnTo>
                <a:lnTo>
                  <a:pt x="41500" y="47060"/>
                </a:lnTo>
                <a:lnTo>
                  <a:pt x="41510" y="47010"/>
                </a:lnTo>
                <a:lnTo>
                  <a:pt x="41510" y="46970"/>
                </a:lnTo>
                <a:lnTo>
                  <a:pt x="41520" y="46720"/>
                </a:lnTo>
                <a:lnTo>
                  <a:pt x="41720" y="46760"/>
                </a:lnTo>
                <a:lnTo>
                  <a:pt x="42130" y="46770"/>
                </a:lnTo>
                <a:lnTo>
                  <a:pt x="42190" y="46780"/>
                </a:lnTo>
                <a:lnTo>
                  <a:pt x="42230" y="46820"/>
                </a:lnTo>
                <a:lnTo>
                  <a:pt x="42280" y="46860"/>
                </a:lnTo>
                <a:lnTo>
                  <a:pt x="42330" y="46890"/>
                </a:lnTo>
                <a:lnTo>
                  <a:pt x="42350" y="46890"/>
                </a:lnTo>
                <a:lnTo>
                  <a:pt x="42370" y="46890"/>
                </a:lnTo>
                <a:lnTo>
                  <a:pt x="42400" y="46880"/>
                </a:lnTo>
                <a:lnTo>
                  <a:pt x="42600" y="46860"/>
                </a:lnTo>
                <a:lnTo>
                  <a:pt x="42630" y="46850"/>
                </a:lnTo>
                <a:lnTo>
                  <a:pt x="42650" y="46830"/>
                </a:lnTo>
                <a:lnTo>
                  <a:pt x="42640" y="46810"/>
                </a:lnTo>
                <a:lnTo>
                  <a:pt x="42630" y="46780"/>
                </a:lnTo>
                <a:lnTo>
                  <a:pt x="42630" y="46760"/>
                </a:lnTo>
                <a:lnTo>
                  <a:pt x="42630" y="46740"/>
                </a:lnTo>
                <a:lnTo>
                  <a:pt x="42640" y="46730"/>
                </a:lnTo>
                <a:lnTo>
                  <a:pt x="42650" y="46710"/>
                </a:lnTo>
                <a:lnTo>
                  <a:pt x="42670" y="46700"/>
                </a:lnTo>
                <a:lnTo>
                  <a:pt x="42680" y="46690"/>
                </a:lnTo>
                <a:lnTo>
                  <a:pt x="42690" y="46680"/>
                </a:lnTo>
                <a:lnTo>
                  <a:pt x="42690" y="46660"/>
                </a:lnTo>
                <a:lnTo>
                  <a:pt x="42680" y="46610"/>
                </a:lnTo>
                <a:lnTo>
                  <a:pt x="42680" y="46600"/>
                </a:lnTo>
                <a:lnTo>
                  <a:pt x="42690" y="46590"/>
                </a:lnTo>
                <a:lnTo>
                  <a:pt x="42970" y="46490"/>
                </a:lnTo>
                <a:lnTo>
                  <a:pt x="43000" y="46470"/>
                </a:lnTo>
                <a:lnTo>
                  <a:pt x="43030" y="46440"/>
                </a:lnTo>
                <a:lnTo>
                  <a:pt x="43120" y="46890"/>
                </a:lnTo>
                <a:lnTo>
                  <a:pt x="43130" y="46940"/>
                </a:lnTo>
                <a:lnTo>
                  <a:pt x="43160" y="46990"/>
                </a:lnTo>
                <a:lnTo>
                  <a:pt x="43210" y="47000"/>
                </a:lnTo>
                <a:lnTo>
                  <a:pt x="43230" y="47010"/>
                </a:lnTo>
                <a:lnTo>
                  <a:pt x="43250" y="47020"/>
                </a:lnTo>
                <a:lnTo>
                  <a:pt x="43280" y="47040"/>
                </a:lnTo>
                <a:lnTo>
                  <a:pt x="43350" y="47110"/>
                </a:lnTo>
                <a:lnTo>
                  <a:pt x="43370" y="47170"/>
                </a:lnTo>
                <a:lnTo>
                  <a:pt x="43470" y="47490"/>
                </a:lnTo>
                <a:lnTo>
                  <a:pt x="43510" y="47780"/>
                </a:lnTo>
                <a:lnTo>
                  <a:pt x="43510" y="47800"/>
                </a:lnTo>
                <a:lnTo>
                  <a:pt x="43500" y="47820"/>
                </a:lnTo>
                <a:lnTo>
                  <a:pt x="43490" y="47840"/>
                </a:lnTo>
                <a:lnTo>
                  <a:pt x="43480" y="47850"/>
                </a:lnTo>
                <a:lnTo>
                  <a:pt x="43460" y="47870"/>
                </a:lnTo>
                <a:lnTo>
                  <a:pt x="43440" y="47910"/>
                </a:lnTo>
                <a:lnTo>
                  <a:pt x="43320" y="47900"/>
                </a:lnTo>
                <a:lnTo>
                  <a:pt x="43180" y="47910"/>
                </a:lnTo>
                <a:lnTo>
                  <a:pt x="43060" y="47960"/>
                </a:lnTo>
                <a:lnTo>
                  <a:pt x="42780" y="47820"/>
                </a:lnTo>
                <a:lnTo>
                  <a:pt x="42690" y="47750"/>
                </a:lnTo>
                <a:lnTo>
                  <a:pt x="42630" y="47870"/>
                </a:lnTo>
                <a:lnTo>
                  <a:pt x="42560" y="47940"/>
                </a:lnTo>
                <a:lnTo>
                  <a:pt x="42470" y="47990"/>
                </a:lnTo>
                <a:lnTo>
                  <a:pt x="41950" y="48190"/>
                </a:lnTo>
                <a:lnTo>
                  <a:pt x="41730" y="48240"/>
                </a:lnTo>
                <a:lnTo>
                  <a:pt x="41580" y="48300"/>
                </a:lnTo>
                <a:lnTo>
                  <a:pt x="41540" y="48180"/>
                </a:lnTo>
                <a:lnTo>
                  <a:pt x="41510" y="48130"/>
                </a:lnTo>
                <a:lnTo>
                  <a:pt x="41280" y="4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