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Samut Prakan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mut Prak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40" y="47880"/>
                </a:moveTo>
                <a:lnTo>
                  <a:pt x="43790" y="47450"/>
                </a:lnTo>
                <a:lnTo>
                  <a:pt x="43810" y="47340"/>
                </a:lnTo>
                <a:lnTo>
                  <a:pt x="43880" y="47330"/>
                </a:lnTo>
                <a:lnTo>
                  <a:pt x="43920" y="47310"/>
                </a:lnTo>
                <a:lnTo>
                  <a:pt x="43970" y="47270"/>
                </a:lnTo>
                <a:lnTo>
                  <a:pt x="44000" y="47240"/>
                </a:lnTo>
                <a:lnTo>
                  <a:pt x="44010" y="47190"/>
                </a:lnTo>
                <a:lnTo>
                  <a:pt x="44040" y="46990"/>
                </a:lnTo>
                <a:lnTo>
                  <a:pt x="44040" y="46950"/>
                </a:lnTo>
                <a:lnTo>
                  <a:pt x="44020" y="46860"/>
                </a:lnTo>
                <a:lnTo>
                  <a:pt x="44030" y="46840"/>
                </a:lnTo>
                <a:lnTo>
                  <a:pt x="44040" y="46830"/>
                </a:lnTo>
                <a:lnTo>
                  <a:pt x="44050" y="46830"/>
                </a:lnTo>
                <a:lnTo>
                  <a:pt x="44070" y="46830"/>
                </a:lnTo>
                <a:lnTo>
                  <a:pt x="44130" y="46860"/>
                </a:lnTo>
                <a:lnTo>
                  <a:pt x="44150" y="46850"/>
                </a:lnTo>
                <a:lnTo>
                  <a:pt x="44170" y="46840"/>
                </a:lnTo>
                <a:lnTo>
                  <a:pt x="44210" y="46790"/>
                </a:lnTo>
                <a:lnTo>
                  <a:pt x="44260" y="46740"/>
                </a:lnTo>
                <a:lnTo>
                  <a:pt x="44320" y="46740"/>
                </a:lnTo>
                <a:lnTo>
                  <a:pt x="44370" y="46640"/>
                </a:lnTo>
                <a:lnTo>
                  <a:pt x="44400" y="46600"/>
                </a:lnTo>
                <a:lnTo>
                  <a:pt x="44450" y="46580"/>
                </a:lnTo>
                <a:lnTo>
                  <a:pt x="44510" y="46570"/>
                </a:lnTo>
                <a:lnTo>
                  <a:pt x="44540" y="46600"/>
                </a:lnTo>
                <a:lnTo>
                  <a:pt x="44550" y="46620"/>
                </a:lnTo>
                <a:lnTo>
                  <a:pt x="44580" y="46630"/>
                </a:lnTo>
                <a:lnTo>
                  <a:pt x="44600" y="46640"/>
                </a:lnTo>
                <a:lnTo>
                  <a:pt x="44620" y="46680"/>
                </a:lnTo>
                <a:lnTo>
                  <a:pt x="44610" y="46710"/>
                </a:lnTo>
                <a:lnTo>
                  <a:pt x="44600" y="46730"/>
                </a:lnTo>
                <a:lnTo>
                  <a:pt x="44580" y="46750"/>
                </a:lnTo>
                <a:lnTo>
                  <a:pt x="44580" y="46760"/>
                </a:lnTo>
                <a:lnTo>
                  <a:pt x="44540" y="46830"/>
                </a:lnTo>
                <a:lnTo>
                  <a:pt x="44620" y="46880"/>
                </a:lnTo>
                <a:lnTo>
                  <a:pt x="44640" y="46890"/>
                </a:lnTo>
                <a:lnTo>
                  <a:pt x="44660" y="46890"/>
                </a:lnTo>
                <a:lnTo>
                  <a:pt x="45010" y="46910"/>
                </a:lnTo>
                <a:lnTo>
                  <a:pt x="45050" y="46910"/>
                </a:lnTo>
                <a:lnTo>
                  <a:pt x="45100" y="46900"/>
                </a:lnTo>
                <a:lnTo>
                  <a:pt x="45120" y="46890"/>
                </a:lnTo>
                <a:lnTo>
                  <a:pt x="45140" y="46870"/>
                </a:lnTo>
                <a:lnTo>
                  <a:pt x="45150" y="46850"/>
                </a:lnTo>
                <a:lnTo>
                  <a:pt x="45200" y="46700"/>
                </a:lnTo>
                <a:lnTo>
                  <a:pt x="45210" y="46680"/>
                </a:lnTo>
                <a:lnTo>
                  <a:pt x="45230" y="46620"/>
                </a:lnTo>
                <a:lnTo>
                  <a:pt x="45250" y="46580"/>
                </a:lnTo>
                <a:lnTo>
                  <a:pt x="45280" y="46560"/>
                </a:lnTo>
                <a:lnTo>
                  <a:pt x="45300" y="46550"/>
                </a:lnTo>
                <a:lnTo>
                  <a:pt x="45380" y="46550"/>
                </a:lnTo>
                <a:lnTo>
                  <a:pt x="45560" y="46540"/>
                </a:lnTo>
                <a:lnTo>
                  <a:pt x="45660" y="46550"/>
                </a:lnTo>
                <a:lnTo>
                  <a:pt x="45710" y="46560"/>
                </a:lnTo>
                <a:lnTo>
                  <a:pt x="45750" y="46570"/>
                </a:lnTo>
                <a:lnTo>
                  <a:pt x="45800" y="46610"/>
                </a:lnTo>
                <a:lnTo>
                  <a:pt x="45820" y="46620"/>
                </a:lnTo>
                <a:lnTo>
                  <a:pt x="45860" y="46630"/>
                </a:lnTo>
                <a:lnTo>
                  <a:pt x="45910" y="46640"/>
                </a:lnTo>
                <a:lnTo>
                  <a:pt x="45930" y="46650"/>
                </a:lnTo>
                <a:lnTo>
                  <a:pt x="45990" y="46680"/>
                </a:lnTo>
                <a:lnTo>
                  <a:pt x="46040" y="46690"/>
                </a:lnTo>
                <a:lnTo>
                  <a:pt x="46150" y="46670"/>
                </a:lnTo>
                <a:lnTo>
                  <a:pt x="46550" y="46820"/>
                </a:lnTo>
                <a:lnTo>
                  <a:pt x="46660" y="46880"/>
                </a:lnTo>
                <a:lnTo>
                  <a:pt x="46670" y="46910"/>
                </a:lnTo>
                <a:lnTo>
                  <a:pt x="46680" y="46970"/>
                </a:lnTo>
                <a:lnTo>
                  <a:pt x="46700" y="47010"/>
                </a:lnTo>
                <a:lnTo>
                  <a:pt x="46700" y="47040"/>
                </a:lnTo>
                <a:lnTo>
                  <a:pt x="46690" y="47060"/>
                </a:lnTo>
                <a:lnTo>
                  <a:pt x="46600" y="47160"/>
                </a:lnTo>
                <a:lnTo>
                  <a:pt x="46580" y="47170"/>
                </a:lnTo>
                <a:lnTo>
                  <a:pt x="46550" y="47250"/>
                </a:lnTo>
                <a:lnTo>
                  <a:pt x="46530" y="47260"/>
                </a:lnTo>
                <a:lnTo>
                  <a:pt x="46510" y="47270"/>
                </a:lnTo>
                <a:lnTo>
                  <a:pt x="46470" y="47280"/>
                </a:lnTo>
                <a:lnTo>
                  <a:pt x="46440" y="47290"/>
                </a:lnTo>
                <a:lnTo>
                  <a:pt x="46430" y="47310"/>
                </a:lnTo>
                <a:lnTo>
                  <a:pt x="46420" y="47350"/>
                </a:lnTo>
                <a:lnTo>
                  <a:pt x="46420" y="47420"/>
                </a:lnTo>
                <a:lnTo>
                  <a:pt x="46420" y="47450"/>
                </a:lnTo>
                <a:lnTo>
                  <a:pt x="46420" y="47480"/>
                </a:lnTo>
                <a:lnTo>
                  <a:pt x="46400" y="47490"/>
                </a:lnTo>
                <a:lnTo>
                  <a:pt x="46390" y="47500"/>
                </a:lnTo>
                <a:lnTo>
                  <a:pt x="46370" y="47510"/>
                </a:lnTo>
                <a:lnTo>
                  <a:pt x="46350" y="47510"/>
                </a:lnTo>
                <a:lnTo>
                  <a:pt x="46330" y="47510"/>
                </a:lnTo>
                <a:lnTo>
                  <a:pt x="46310" y="47510"/>
                </a:lnTo>
                <a:lnTo>
                  <a:pt x="46290" y="47520"/>
                </a:lnTo>
                <a:lnTo>
                  <a:pt x="46270" y="47530"/>
                </a:lnTo>
                <a:lnTo>
                  <a:pt x="46260" y="47550"/>
                </a:lnTo>
                <a:lnTo>
                  <a:pt x="46250" y="47600"/>
                </a:lnTo>
                <a:lnTo>
                  <a:pt x="46240" y="47620"/>
                </a:lnTo>
                <a:lnTo>
                  <a:pt x="46220" y="47650"/>
                </a:lnTo>
                <a:lnTo>
                  <a:pt x="46210" y="47680"/>
                </a:lnTo>
                <a:lnTo>
                  <a:pt x="46200" y="47710"/>
                </a:lnTo>
                <a:lnTo>
                  <a:pt x="46180" y="47850"/>
                </a:lnTo>
                <a:lnTo>
                  <a:pt x="46180" y="47860"/>
                </a:lnTo>
                <a:lnTo>
                  <a:pt x="46170" y="47860"/>
                </a:lnTo>
                <a:lnTo>
                  <a:pt x="46170" y="47870"/>
                </a:lnTo>
                <a:lnTo>
                  <a:pt x="46130" y="47890"/>
                </a:lnTo>
                <a:lnTo>
                  <a:pt x="46100" y="47930"/>
                </a:lnTo>
                <a:lnTo>
                  <a:pt x="46070" y="47980"/>
                </a:lnTo>
                <a:lnTo>
                  <a:pt x="45900" y="47940"/>
                </a:lnTo>
                <a:lnTo>
                  <a:pt x="45650" y="47910"/>
                </a:lnTo>
                <a:lnTo>
                  <a:pt x="45520" y="47850"/>
                </a:lnTo>
                <a:lnTo>
                  <a:pt x="45110" y="47790"/>
                </a:lnTo>
                <a:lnTo>
                  <a:pt x="44930" y="47730"/>
                </a:lnTo>
                <a:lnTo>
                  <a:pt x="44690" y="47560"/>
                </a:lnTo>
                <a:lnTo>
                  <a:pt x="44580" y="47520"/>
                </a:lnTo>
                <a:lnTo>
                  <a:pt x="44570" y="47470"/>
                </a:lnTo>
                <a:lnTo>
                  <a:pt x="44580" y="47410"/>
                </a:lnTo>
                <a:lnTo>
                  <a:pt x="44610" y="47340"/>
                </a:lnTo>
                <a:lnTo>
                  <a:pt x="44620" y="47260"/>
                </a:lnTo>
                <a:lnTo>
                  <a:pt x="44620" y="47160"/>
                </a:lnTo>
                <a:lnTo>
                  <a:pt x="44550" y="47290"/>
                </a:lnTo>
                <a:lnTo>
                  <a:pt x="44530" y="47390"/>
                </a:lnTo>
                <a:lnTo>
                  <a:pt x="44540" y="47640"/>
                </a:lnTo>
                <a:lnTo>
                  <a:pt x="44490" y="47730"/>
                </a:lnTo>
                <a:lnTo>
                  <a:pt x="44370" y="47780"/>
                </a:lnTo>
                <a:lnTo>
                  <a:pt x="43840" y="4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