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Sakon Nakhon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Sakon Nakh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530" y="20040"/>
                </a:moveTo>
                <a:lnTo>
                  <a:pt x="61550" y="20030"/>
                </a:lnTo>
                <a:lnTo>
                  <a:pt x="61620" y="20030"/>
                </a:lnTo>
                <a:lnTo>
                  <a:pt x="61640" y="20020"/>
                </a:lnTo>
                <a:lnTo>
                  <a:pt x="61670" y="20000"/>
                </a:lnTo>
                <a:lnTo>
                  <a:pt x="61720" y="19960"/>
                </a:lnTo>
                <a:lnTo>
                  <a:pt x="61760" y="19910"/>
                </a:lnTo>
                <a:lnTo>
                  <a:pt x="61780" y="19880"/>
                </a:lnTo>
                <a:lnTo>
                  <a:pt x="61790" y="19850"/>
                </a:lnTo>
                <a:lnTo>
                  <a:pt x="61800" y="19830"/>
                </a:lnTo>
                <a:lnTo>
                  <a:pt x="61800" y="19810"/>
                </a:lnTo>
                <a:lnTo>
                  <a:pt x="61780" y="19710"/>
                </a:lnTo>
                <a:lnTo>
                  <a:pt x="61780" y="19690"/>
                </a:lnTo>
                <a:lnTo>
                  <a:pt x="61800" y="19680"/>
                </a:lnTo>
                <a:lnTo>
                  <a:pt x="61810" y="19670"/>
                </a:lnTo>
                <a:lnTo>
                  <a:pt x="61850" y="19650"/>
                </a:lnTo>
                <a:lnTo>
                  <a:pt x="61870" y="19640"/>
                </a:lnTo>
                <a:lnTo>
                  <a:pt x="61890" y="19630"/>
                </a:lnTo>
                <a:lnTo>
                  <a:pt x="61920" y="19600"/>
                </a:lnTo>
                <a:lnTo>
                  <a:pt x="61930" y="19590"/>
                </a:lnTo>
                <a:lnTo>
                  <a:pt x="61950" y="19580"/>
                </a:lnTo>
                <a:lnTo>
                  <a:pt x="61970" y="19580"/>
                </a:lnTo>
                <a:lnTo>
                  <a:pt x="62030" y="19590"/>
                </a:lnTo>
                <a:lnTo>
                  <a:pt x="62120" y="19580"/>
                </a:lnTo>
                <a:lnTo>
                  <a:pt x="62140" y="19590"/>
                </a:lnTo>
                <a:lnTo>
                  <a:pt x="62160" y="19590"/>
                </a:lnTo>
                <a:lnTo>
                  <a:pt x="62230" y="19620"/>
                </a:lnTo>
                <a:lnTo>
                  <a:pt x="62280" y="19650"/>
                </a:lnTo>
                <a:lnTo>
                  <a:pt x="62290" y="19660"/>
                </a:lnTo>
                <a:lnTo>
                  <a:pt x="62310" y="19670"/>
                </a:lnTo>
                <a:lnTo>
                  <a:pt x="62320" y="19690"/>
                </a:lnTo>
                <a:lnTo>
                  <a:pt x="62330" y="19700"/>
                </a:lnTo>
                <a:lnTo>
                  <a:pt x="62360" y="19710"/>
                </a:lnTo>
                <a:lnTo>
                  <a:pt x="62400" y="19710"/>
                </a:lnTo>
                <a:lnTo>
                  <a:pt x="62430" y="19710"/>
                </a:lnTo>
                <a:lnTo>
                  <a:pt x="62440" y="19730"/>
                </a:lnTo>
                <a:lnTo>
                  <a:pt x="62460" y="19760"/>
                </a:lnTo>
                <a:lnTo>
                  <a:pt x="62510" y="19810"/>
                </a:lnTo>
                <a:lnTo>
                  <a:pt x="62550" y="19870"/>
                </a:lnTo>
                <a:lnTo>
                  <a:pt x="62570" y="19880"/>
                </a:lnTo>
                <a:lnTo>
                  <a:pt x="62590" y="19890"/>
                </a:lnTo>
                <a:lnTo>
                  <a:pt x="62690" y="19900"/>
                </a:lnTo>
                <a:lnTo>
                  <a:pt x="62710" y="19910"/>
                </a:lnTo>
                <a:lnTo>
                  <a:pt x="62720" y="19920"/>
                </a:lnTo>
                <a:lnTo>
                  <a:pt x="62730" y="19930"/>
                </a:lnTo>
                <a:lnTo>
                  <a:pt x="62730" y="19950"/>
                </a:lnTo>
                <a:lnTo>
                  <a:pt x="62710" y="19960"/>
                </a:lnTo>
                <a:lnTo>
                  <a:pt x="62700" y="19960"/>
                </a:lnTo>
                <a:lnTo>
                  <a:pt x="62650" y="19980"/>
                </a:lnTo>
                <a:lnTo>
                  <a:pt x="62640" y="19980"/>
                </a:lnTo>
                <a:lnTo>
                  <a:pt x="62620" y="19990"/>
                </a:lnTo>
                <a:lnTo>
                  <a:pt x="62620" y="20010"/>
                </a:lnTo>
                <a:lnTo>
                  <a:pt x="62610" y="20030"/>
                </a:lnTo>
                <a:lnTo>
                  <a:pt x="62610" y="20050"/>
                </a:lnTo>
                <a:lnTo>
                  <a:pt x="62630" y="20110"/>
                </a:lnTo>
                <a:lnTo>
                  <a:pt x="62630" y="20140"/>
                </a:lnTo>
                <a:lnTo>
                  <a:pt x="62650" y="20160"/>
                </a:lnTo>
                <a:lnTo>
                  <a:pt x="62710" y="20200"/>
                </a:lnTo>
                <a:lnTo>
                  <a:pt x="62740" y="20210"/>
                </a:lnTo>
                <a:lnTo>
                  <a:pt x="62810" y="20210"/>
                </a:lnTo>
                <a:lnTo>
                  <a:pt x="62840" y="20220"/>
                </a:lnTo>
                <a:lnTo>
                  <a:pt x="62860" y="20230"/>
                </a:lnTo>
                <a:lnTo>
                  <a:pt x="62870" y="20250"/>
                </a:lnTo>
                <a:lnTo>
                  <a:pt x="62860" y="20270"/>
                </a:lnTo>
                <a:lnTo>
                  <a:pt x="62880" y="20290"/>
                </a:lnTo>
                <a:lnTo>
                  <a:pt x="62900" y="20300"/>
                </a:lnTo>
                <a:lnTo>
                  <a:pt x="62980" y="20310"/>
                </a:lnTo>
                <a:lnTo>
                  <a:pt x="63020" y="20320"/>
                </a:lnTo>
                <a:lnTo>
                  <a:pt x="63050" y="20330"/>
                </a:lnTo>
                <a:lnTo>
                  <a:pt x="63060" y="20340"/>
                </a:lnTo>
                <a:lnTo>
                  <a:pt x="63070" y="20350"/>
                </a:lnTo>
                <a:lnTo>
                  <a:pt x="63090" y="20360"/>
                </a:lnTo>
                <a:lnTo>
                  <a:pt x="63130" y="20370"/>
                </a:lnTo>
                <a:lnTo>
                  <a:pt x="63140" y="20380"/>
                </a:lnTo>
                <a:lnTo>
                  <a:pt x="63160" y="20390"/>
                </a:lnTo>
                <a:lnTo>
                  <a:pt x="63200" y="20450"/>
                </a:lnTo>
                <a:lnTo>
                  <a:pt x="63260" y="20500"/>
                </a:lnTo>
                <a:lnTo>
                  <a:pt x="63300" y="20520"/>
                </a:lnTo>
                <a:lnTo>
                  <a:pt x="63340" y="20530"/>
                </a:lnTo>
                <a:lnTo>
                  <a:pt x="63360" y="20530"/>
                </a:lnTo>
                <a:lnTo>
                  <a:pt x="63370" y="20510"/>
                </a:lnTo>
                <a:lnTo>
                  <a:pt x="63380" y="20430"/>
                </a:lnTo>
                <a:lnTo>
                  <a:pt x="63390" y="20410"/>
                </a:lnTo>
                <a:lnTo>
                  <a:pt x="63390" y="20390"/>
                </a:lnTo>
                <a:lnTo>
                  <a:pt x="63400" y="20370"/>
                </a:lnTo>
                <a:lnTo>
                  <a:pt x="63420" y="20350"/>
                </a:lnTo>
                <a:lnTo>
                  <a:pt x="63460" y="20320"/>
                </a:lnTo>
                <a:lnTo>
                  <a:pt x="63470" y="20330"/>
                </a:lnTo>
                <a:lnTo>
                  <a:pt x="63480" y="20340"/>
                </a:lnTo>
                <a:lnTo>
                  <a:pt x="63470" y="20380"/>
                </a:lnTo>
                <a:lnTo>
                  <a:pt x="63460" y="20400"/>
                </a:lnTo>
                <a:lnTo>
                  <a:pt x="63470" y="20420"/>
                </a:lnTo>
                <a:lnTo>
                  <a:pt x="63480" y="20440"/>
                </a:lnTo>
                <a:lnTo>
                  <a:pt x="63530" y="20460"/>
                </a:lnTo>
                <a:lnTo>
                  <a:pt x="63550" y="20480"/>
                </a:lnTo>
                <a:lnTo>
                  <a:pt x="63550" y="20490"/>
                </a:lnTo>
                <a:lnTo>
                  <a:pt x="63540" y="20530"/>
                </a:lnTo>
                <a:lnTo>
                  <a:pt x="63540" y="20550"/>
                </a:lnTo>
                <a:lnTo>
                  <a:pt x="63540" y="20570"/>
                </a:lnTo>
                <a:lnTo>
                  <a:pt x="63550" y="20590"/>
                </a:lnTo>
                <a:lnTo>
                  <a:pt x="63560" y="20620"/>
                </a:lnTo>
                <a:lnTo>
                  <a:pt x="63570" y="20640"/>
                </a:lnTo>
                <a:lnTo>
                  <a:pt x="63560" y="20660"/>
                </a:lnTo>
                <a:lnTo>
                  <a:pt x="63550" y="20670"/>
                </a:lnTo>
                <a:lnTo>
                  <a:pt x="63540" y="20680"/>
                </a:lnTo>
                <a:lnTo>
                  <a:pt x="63500" y="20700"/>
                </a:lnTo>
                <a:lnTo>
                  <a:pt x="63490" y="20710"/>
                </a:lnTo>
                <a:lnTo>
                  <a:pt x="63470" y="20720"/>
                </a:lnTo>
                <a:lnTo>
                  <a:pt x="63470" y="20740"/>
                </a:lnTo>
                <a:lnTo>
                  <a:pt x="63460" y="20760"/>
                </a:lnTo>
                <a:lnTo>
                  <a:pt x="63470" y="20780"/>
                </a:lnTo>
                <a:lnTo>
                  <a:pt x="63480" y="20810"/>
                </a:lnTo>
                <a:lnTo>
                  <a:pt x="63510" y="20830"/>
                </a:lnTo>
                <a:lnTo>
                  <a:pt x="63560" y="20880"/>
                </a:lnTo>
                <a:lnTo>
                  <a:pt x="63570" y="20900"/>
                </a:lnTo>
                <a:lnTo>
                  <a:pt x="63620" y="20930"/>
                </a:lnTo>
                <a:lnTo>
                  <a:pt x="63670" y="20960"/>
                </a:lnTo>
                <a:lnTo>
                  <a:pt x="63700" y="20960"/>
                </a:lnTo>
                <a:lnTo>
                  <a:pt x="63720" y="20960"/>
                </a:lnTo>
                <a:lnTo>
                  <a:pt x="63730" y="20940"/>
                </a:lnTo>
                <a:lnTo>
                  <a:pt x="63730" y="20930"/>
                </a:lnTo>
                <a:lnTo>
                  <a:pt x="63720" y="20910"/>
                </a:lnTo>
                <a:lnTo>
                  <a:pt x="63690" y="20870"/>
                </a:lnTo>
                <a:lnTo>
                  <a:pt x="63690" y="20850"/>
                </a:lnTo>
                <a:lnTo>
                  <a:pt x="63690" y="20830"/>
                </a:lnTo>
                <a:lnTo>
                  <a:pt x="63720" y="20810"/>
                </a:lnTo>
                <a:lnTo>
                  <a:pt x="63750" y="20800"/>
                </a:lnTo>
                <a:lnTo>
                  <a:pt x="63870" y="20820"/>
                </a:lnTo>
                <a:lnTo>
                  <a:pt x="63910" y="20820"/>
                </a:lnTo>
                <a:lnTo>
                  <a:pt x="63930" y="20820"/>
                </a:lnTo>
                <a:lnTo>
                  <a:pt x="63940" y="20810"/>
                </a:lnTo>
                <a:lnTo>
                  <a:pt x="63970" y="20780"/>
                </a:lnTo>
                <a:lnTo>
                  <a:pt x="64000" y="20760"/>
                </a:lnTo>
                <a:lnTo>
                  <a:pt x="64020" y="20760"/>
                </a:lnTo>
                <a:lnTo>
                  <a:pt x="64040" y="20770"/>
                </a:lnTo>
                <a:lnTo>
                  <a:pt x="64050" y="20780"/>
                </a:lnTo>
                <a:lnTo>
                  <a:pt x="64060" y="20830"/>
                </a:lnTo>
                <a:lnTo>
                  <a:pt x="64070" y="20850"/>
                </a:lnTo>
                <a:lnTo>
                  <a:pt x="64090" y="20870"/>
                </a:lnTo>
                <a:lnTo>
                  <a:pt x="64110" y="20870"/>
                </a:lnTo>
                <a:lnTo>
                  <a:pt x="64120" y="20870"/>
                </a:lnTo>
                <a:lnTo>
                  <a:pt x="64130" y="20850"/>
                </a:lnTo>
                <a:lnTo>
                  <a:pt x="64150" y="20820"/>
                </a:lnTo>
                <a:lnTo>
                  <a:pt x="64170" y="20800"/>
                </a:lnTo>
                <a:lnTo>
                  <a:pt x="64200" y="20780"/>
                </a:lnTo>
                <a:lnTo>
                  <a:pt x="64260" y="20760"/>
                </a:lnTo>
                <a:lnTo>
                  <a:pt x="64290" y="20760"/>
                </a:lnTo>
                <a:lnTo>
                  <a:pt x="64310" y="20770"/>
                </a:lnTo>
                <a:lnTo>
                  <a:pt x="64320" y="20780"/>
                </a:lnTo>
                <a:lnTo>
                  <a:pt x="64310" y="20790"/>
                </a:lnTo>
                <a:lnTo>
                  <a:pt x="64300" y="20810"/>
                </a:lnTo>
                <a:lnTo>
                  <a:pt x="64290" y="20820"/>
                </a:lnTo>
                <a:lnTo>
                  <a:pt x="64290" y="20840"/>
                </a:lnTo>
                <a:lnTo>
                  <a:pt x="64280" y="20890"/>
                </a:lnTo>
                <a:lnTo>
                  <a:pt x="64280" y="20910"/>
                </a:lnTo>
                <a:lnTo>
                  <a:pt x="64270" y="20930"/>
                </a:lnTo>
                <a:lnTo>
                  <a:pt x="64280" y="20950"/>
                </a:lnTo>
                <a:lnTo>
                  <a:pt x="64300" y="20970"/>
                </a:lnTo>
                <a:lnTo>
                  <a:pt x="64320" y="20970"/>
                </a:lnTo>
                <a:lnTo>
                  <a:pt x="64330" y="20960"/>
                </a:lnTo>
                <a:lnTo>
                  <a:pt x="64350" y="20940"/>
                </a:lnTo>
                <a:lnTo>
                  <a:pt x="64370" y="20930"/>
                </a:lnTo>
                <a:lnTo>
                  <a:pt x="64390" y="20910"/>
                </a:lnTo>
                <a:lnTo>
                  <a:pt x="64410" y="20910"/>
                </a:lnTo>
                <a:lnTo>
                  <a:pt x="64420" y="20930"/>
                </a:lnTo>
                <a:lnTo>
                  <a:pt x="64430" y="20970"/>
                </a:lnTo>
                <a:lnTo>
                  <a:pt x="64430" y="21010"/>
                </a:lnTo>
                <a:lnTo>
                  <a:pt x="64420" y="21050"/>
                </a:lnTo>
                <a:lnTo>
                  <a:pt x="64410" y="21070"/>
                </a:lnTo>
                <a:lnTo>
                  <a:pt x="64410" y="21090"/>
                </a:lnTo>
                <a:lnTo>
                  <a:pt x="64410" y="21110"/>
                </a:lnTo>
                <a:lnTo>
                  <a:pt x="64410" y="21130"/>
                </a:lnTo>
                <a:lnTo>
                  <a:pt x="64420" y="21150"/>
                </a:lnTo>
                <a:lnTo>
                  <a:pt x="64430" y="21170"/>
                </a:lnTo>
                <a:lnTo>
                  <a:pt x="64440" y="21180"/>
                </a:lnTo>
                <a:lnTo>
                  <a:pt x="64490" y="21210"/>
                </a:lnTo>
                <a:lnTo>
                  <a:pt x="64500" y="21220"/>
                </a:lnTo>
                <a:lnTo>
                  <a:pt x="64510" y="21240"/>
                </a:lnTo>
                <a:lnTo>
                  <a:pt x="64510" y="21300"/>
                </a:lnTo>
                <a:lnTo>
                  <a:pt x="64530" y="21320"/>
                </a:lnTo>
                <a:lnTo>
                  <a:pt x="64560" y="21340"/>
                </a:lnTo>
                <a:lnTo>
                  <a:pt x="64630" y="21360"/>
                </a:lnTo>
                <a:lnTo>
                  <a:pt x="64670" y="21380"/>
                </a:lnTo>
                <a:lnTo>
                  <a:pt x="64690" y="21410"/>
                </a:lnTo>
                <a:lnTo>
                  <a:pt x="64710" y="21430"/>
                </a:lnTo>
                <a:lnTo>
                  <a:pt x="64720" y="21430"/>
                </a:lnTo>
                <a:lnTo>
                  <a:pt x="64730" y="21420"/>
                </a:lnTo>
                <a:lnTo>
                  <a:pt x="64760" y="21380"/>
                </a:lnTo>
                <a:lnTo>
                  <a:pt x="64780" y="21370"/>
                </a:lnTo>
                <a:lnTo>
                  <a:pt x="64790" y="21360"/>
                </a:lnTo>
                <a:lnTo>
                  <a:pt x="64830" y="21350"/>
                </a:lnTo>
                <a:lnTo>
                  <a:pt x="64850" y="21340"/>
                </a:lnTo>
                <a:lnTo>
                  <a:pt x="64860" y="21320"/>
                </a:lnTo>
                <a:lnTo>
                  <a:pt x="64860" y="21300"/>
                </a:lnTo>
                <a:lnTo>
                  <a:pt x="64870" y="21260"/>
                </a:lnTo>
                <a:lnTo>
                  <a:pt x="64950" y="21220"/>
                </a:lnTo>
                <a:lnTo>
                  <a:pt x="64990" y="21320"/>
                </a:lnTo>
                <a:lnTo>
                  <a:pt x="64990" y="21430"/>
                </a:lnTo>
                <a:lnTo>
                  <a:pt x="65010" y="21480"/>
                </a:lnTo>
                <a:lnTo>
                  <a:pt x="65030" y="21500"/>
                </a:lnTo>
                <a:lnTo>
                  <a:pt x="65050" y="21510"/>
                </a:lnTo>
                <a:lnTo>
                  <a:pt x="65070" y="21500"/>
                </a:lnTo>
                <a:lnTo>
                  <a:pt x="65100" y="21490"/>
                </a:lnTo>
                <a:lnTo>
                  <a:pt x="65120" y="21490"/>
                </a:lnTo>
                <a:lnTo>
                  <a:pt x="65130" y="21490"/>
                </a:lnTo>
                <a:lnTo>
                  <a:pt x="65180" y="21540"/>
                </a:lnTo>
                <a:lnTo>
                  <a:pt x="65180" y="21550"/>
                </a:lnTo>
                <a:lnTo>
                  <a:pt x="65190" y="21590"/>
                </a:lnTo>
                <a:lnTo>
                  <a:pt x="65200" y="21630"/>
                </a:lnTo>
                <a:lnTo>
                  <a:pt x="65220" y="21640"/>
                </a:lnTo>
                <a:lnTo>
                  <a:pt x="65230" y="21640"/>
                </a:lnTo>
                <a:lnTo>
                  <a:pt x="65250" y="21630"/>
                </a:lnTo>
                <a:lnTo>
                  <a:pt x="65270" y="21650"/>
                </a:lnTo>
                <a:lnTo>
                  <a:pt x="65280" y="21690"/>
                </a:lnTo>
                <a:lnTo>
                  <a:pt x="65300" y="21770"/>
                </a:lnTo>
                <a:lnTo>
                  <a:pt x="65310" y="21800"/>
                </a:lnTo>
                <a:lnTo>
                  <a:pt x="65320" y="21840"/>
                </a:lnTo>
                <a:lnTo>
                  <a:pt x="65320" y="21870"/>
                </a:lnTo>
                <a:lnTo>
                  <a:pt x="65300" y="21910"/>
                </a:lnTo>
                <a:lnTo>
                  <a:pt x="65290" y="21940"/>
                </a:lnTo>
                <a:lnTo>
                  <a:pt x="65310" y="21960"/>
                </a:lnTo>
                <a:lnTo>
                  <a:pt x="65330" y="21970"/>
                </a:lnTo>
                <a:lnTo>
                  <a:pt x="65340" y="21990"/>
                </a:lnTo>
                <a:lnTo>
                  <a:pt x="65350" y="22010"/>
                </a:lnTo>
                <a:lnTo>
                  <a:pt x="65260" y="22180"/>
                </a:lnTo>
                <a:lnTo>
                  <a:pt x="65240" y="22200"/>
                </a:lnTo>
                <a:lnTo>
                  <a:pt x="65220" y="22220"/>
                </a:lnTo>
                <a:lnTo>
                  <a:pt x="65180" y="22230"/>
                </a:lnTo>
                <a:lnTo>
                  <a:pt x="65130" y="22230"/>
                </a:lnTo>
                <a:lnTo>
                  <a:pt x="65100" y="22240"/>
                </a:lnTo>
                <a:lnTo>
                  <a:pt x="65090" y="22250"/>
                </a:lnTo>
                <a:lnTo>
                  <a:pt x="65080" y="22270"/>
                </a:lnTo>
                <a:lnTo>
                  <a:pt x="65080" y="22290"/>
                </a:lnTo>
                <a:lnTo>
                  <a:pt x="65120" y="22430"/>
                </a:lnTo>
                <a:lnTo>
                  <a:pt x="65130" y="22440"/>
                </a:lnTo>
                <a:lnTo>
                  <a:pt x="65160" y="22470"/>
                </a:lnTo>
                <a:lnTo>
                  <a:pt x="65170" y="22490"/>
                </a:lnTo>
                <a:lnTo>
                  <a:pt x="65180" y="22510"/>
                </a:lnTo>
                <a:lnTo>
                  <a:pt x="65180" y="22530"/>
                </a:lnTo>
                <a:lnTo>
                  <a:pt x="65180" y="22570"/>
                </a:lnTo>
                <a:lnTo>
                  <a:pt x="65170" y="22610"/>
                </a:lnTo>
                <a:lnTo>
                  <a:pt x="65130" y="22700"/>
                </a:lnTo>
                <a:lnTo>
                  <a:pt x="65110" y="22760"/>
                </a:lnTo>
                <a:lnTo>
                  <a:pt x="65100" y="22860"/>
                </a:lnTo>
                <a:lnTo>
                  <a:pt x="65100" y="22910"/>
                </a:lnTo>
                <a:lnTo>
                  <a:pt x="65090" y="22990"/>
                </a:lnTo>
                <a:lnTo>
                  <a:pt x="65020" y="23110"/>
                </a:lnTo>
                <a:lnTo>
                  <a:pt x="64960" y="23220"/>
                </a:lnTo>
                <a:lnTo>
                  <a:pt x="64950" y="23240"/>
                </a:lnTo>
                <a:lnTo>
                  <a:pt x="64950" y="23260"/>
                </a:lnTo>
                <a:lnTo>
                  <a:pt x="64950" y="23280"/>
                </a:lnTo>
                <a:lnTo>
                  <a:pt x="64950" y="23300"/>
                </a:lnTo>
                <a:lnTo>
                  <a:pt x="65140" y="23660"/>
                </a:lnTo>
                <a:lnTo>
                  <a:pt x="65150" y="23690"/>
                </a:lnTo>
                <a:lnTo>
                  <a:pt x="65160" y="23740"/>
                </a:lnTo>
                <a:lnTo>
                  <a:pt x="65180" y="23760"/>
                </a:lnTo>
                <a:lnTo>
                  <a:pt x="65200" y="23790"/>
                </a:lnTo>
                <a:lnTo>
                  <a:pt x="65240" y="23820"/>
                </a:lnTo>
                <a:lnTo>
                  <a:pt x="65270" y="23830"/>
                </a:lnTo>
                <a:lnTo>
                  <a:pt x="65300" y="23830"/>
                </a:lnTo>
                <a:lnTo>
                  <a:pt x="65320" y="23830"/>
                </a:lnTo>
                <a:lnTo>
                  <a:pt x="65340" y="23840"/>
                </a:lnTo>
                <a:lnTo>
                  <a:pt x="65350" y="23860"/>
                </a:lnTo>
                <a:lnTo>
                  <a:pt x="65370" y="23870"/>
                </a:lnTo>
                <a:lnTo>
                  <a:pt x="65400" y="23870"/>
                </a:lnTo>
                <a:lnTo>
                  <a:pt x="65420" y="23870"/>
                </a:lnTo>
                <a:lnTo>
                  <a:pt x="65440" y="23870"/>
                </a:lnTo>
                <a:lnTo>
                  <a:pt x="65460" y="23860"/>
                </a:lnTo>
                <a:lnTo>
                  <a:pt x="65470" y="23840"/>
                </a:lnTo>
                <a:lnTo>
                  <a:pt x="65470" y="23820"/>
                </a:lnTo>
                <a:lnTo>
                  <a:pt x="65470" y="23800"/>
                </a:lnTo>
                <a:lnTo>
                  <a:pt x="65460" y="23780"/>
                </a:lnTo>
                <a:lnTo>
                  <a:pt x="65460" y="23760"/>
                </a:lnTo>
                <a:lnTo>
                  <a:pt x="65460" y="23740"/>
                </a:lnTo>
                <a:lnTo>
                  <a:pt x="65470" y="23740"/>
                </a:lnTo>
                <a:lnTo>
                  <a:pt x="65490" y="23740"/>
                </a:lnTo>
                <a:lnTo>
                  <a:pt x="65510" y="23750"/>
                </a:lnTo>
                <a:lnTo>
                  <a:pt x="65530" y="23760"/>
                </a:lnTo>
                <a:lnTo>
                  <a:pt x="65550" y="23770"/>
                </a:lnTo>
                <a:lnTo>
                  <a:pt x="65570" y="23790"/>
                </a:lnTo>
                <a:lnTo>
                  <a:pt x="65590" y="23810"/>
                </a:lnTo>
                <a:lnTo>
                  <a:pt x="65620" y="23830"/>
                </a:lnTo>
                <a:lnTo>
                  <a:pt x="65640" y="23840"/>
                </a:lnTo>
                <a:lnTo>
                  <a:pt x="65650" y="23840"/>
                </a:lnTo>
                <a:lnTo>
                  <a:pt x="65670" y="23840"/>
                </a:lnTo>
                <a:lnTo>
                  <a:pt x="65690" y="23840"/>
                </a:lnTo>
                <a:lnTo>
                  <a:pt x="65710" y="23830"/>
                </a:lnTo>
                <a:lnTo>
                  <a:pt x="65720" y="23820"/>
                </a:lnTo>
                <a:lnTo>
                  <a:pt x="65760" y="23730"/>
                </a:lnTo>
                <a:lnTo>
                  <a:pt x="65780" y="23700"/>
                </a:lnTo>
                <a:lnTo>
                  <a:pt x="65790" y="23680"/>
                </a:lnTo>
                <a:lnTo>
                  <a:pt x="65810" y="23670"/>
                </a:lnTo>
                <a:lnTo>
                  <a:pt x="65830" y="23660"/>
                </a:lnTo>
                <a:lnTo>
                  <a:pt x="65850" y="23660"/>
                </a:lnTo>
                <a:lnTo>
                  <a:pt x="66010" y="23680"/>
                </a:lnTo>
                <a:lnTo>
                  <a:pt x="66120" y="23680"/>
                </a:lnTo>
                <a:lnTo>
                  <a:pt x="66140" y="23680"/>
                </a:lnTo>
                <a:lnTo>
                  <a:pt x="66210" y="23700"/>
                </a:lnTo>
                <a:lnTo>
                  <a:pt x="66240" y="23700"/>
                </a:lnTo>
                <a:lnTo>
                  <a:pt x="66260" y="23700"/>
                </a:lnTo>
                <a:lnTo>
                  <a:pt x="66330" y="23680"/>
                </a:lnTo>
                <a:lnTo>
                  <a:pt x="66470" y="23660"/>
                </a:lnTo>
                <a:lnTo>
                  <a:pt x="66490" y="23660"/>
                </a:lnTo>
                <a:lnTo>
                  <a:pt x="66530" y="23640"/>
                </a:lnTo>
                <a:lnTo>
                  <a:pt x="66550" y="23630"/>
                </a:lnTo>
                <a:lnTo>
                  <a:pt x="66570" y="23620"/>
                </a:lnTo>
                <a:lnTo>
                  <a:pt x="66650" y="23610"/>
                </a:lnTo>
                <a:lnTo>
                  <a:pt x="66700" y="23610"/>
                </a:lnTo>
                <a:lnTo>
                  <a:pt x="66720" y="23600"/>
                </a:lnTo>
                <a:lnTo>
                  <a:pt x="66740" y="23600"/>
                </a:lnTo>
                <a:lnTo>
                  <a:pt x="66820" y="23590"/>
                </a:lnTo>
                <a:lnTo>
                  <a:pt x="67030" y="23610"/>
                </a:lnTo>
                <a:lnTo>
                  <a:pt x="67340" y="23600"/>
                </a:lnTo>
                <a:lnTo>
                  <a:pt x="67360" y="23600"/>
                </a:lnTo>
                <a:lnTo>
                  <a:pt x="67370" y="23640"/>
                </a:lnTo>
                <a:lnTo>
                  <a:pt x="67370" y="23710"/>
                </a:lnTo>
                <a:lnTo>
                  <a:pt x="67360" y="23880"/>
                </a:lnTo>
                <a:lnTo>
                  <a:pt x="67370" y="24000"/>
                </a:lnTo>
                <a:lnTo>
                  <a:pt x="67410" y="24050"/>
                </a:lnTo>
                <a:lnTo>
                  <a:pt x="67420" y="24060"/>
                </a:lnTo>
                <a:lnTo>
                  <a:pt x="67430" y="24100"/>
                </a:lnTo>
                <a:lnTo>
                  <a:pt x="67440" y="24130"/>
                </a:lnTo>
                <a:lnTo>
                  <a:pt x="67430" y="24230"/>
                </a:lnTo>
                <a:lnTo>
                  <a:pt x="67430" y="24260"/>
                </a:lnTo>
                <a:lnTo>
                  <a:pt x="67440" y="24290"/>
                </a:lnTo>
                <a:lnTo>
                  <a:pt x="67460" y="24330"/>
                </a:lnTo>
                <a:lnTo>
                  <a:pt x="67470" y="24350"/>
                </a:lnTo>
                <a:lnTo>
                  <a:pt x="67470" y="24370"/>
                </a:lnTo>
                <a:lnTo>
                  <a:pt x="67470" y="24490"/>
                </a:lnTo>
                <a:lnTo>
                  <a:pt x="67470" y="24520"/>
                </a:lnTo>
                <a:lnTo>
                  <a:pt x="67490" y="24560"/>
                </a:lnTo>
                <a:lnTo>
                  <a:pt x="67530" y="24630"/>
                </a:lnTo>
                <a:lnTo>
                  <a:pt x="67540" y="24670"/>
                </a:lnTo>
                <a:lnTo>
                  <a:pt x="67540" y="24690"/>
                </a:lnTo>
                <a:lnTo>
                  <a:pt x="67530" y="24710"/>
                </a:lnTo>
                <a:lnTo>
                  <a:pt x="67520" y="24750"/>
                </a:lnTo>
                <a:lnTo>
                  <a:pt x="67470" y="24820"/>
                </a:lnTo>
                <a:lnTo>
                  <a:pt x="67430" y="24850"/>
                </a:lnTo>
                <a:lnTo>
                  <a:pt x="67390" y="24900"/>
                </a:lnTo>
                <a:lnTo>
                  <a:pt x="67370" y="24930"/>
                </a:lnTo>
                <a:lnTo>
                  <a:pt x="67300" y="25130"/>
                </a:lnTo>
                <a:lnTo>
                  <a:pt x="67270" y="25300"/>
                </a:lnTo>
                <a:lnTo>
                  <a:pt x="67280" y="25410"/>
                </a:lnTo>
                <a:lnTo>
                  <a:pt x="67270" y="25440"/>
                </a:lnTo>
                <a:lnTo>
                  <a:pt x="67260" y="25470"/>
                </a:lnTo>
                <a:lnTo>
                  <a:pt x="67170" y="25560"/>
                </a:lnTo>
                <a:lnTo>
                  <a:pt x="67120" y="25620"/>
                </a:lnTo>
                <a:lnTo>
                  <a:pt x="67100" y="25630"/>
                </a:lnTo>
                <a:lnTo>
                  <a:pt x="67080" y="25640"/>
                </a:lnTo>
                <a:lnTo>
                  <a:pt x="67060" y="25670"/>
                </a:lnTo>
                <a:lnTo>
                  <a:pt x="67050" y="25710"/>
                </a:lnTo>
                <a:lnTo>
                  <a:pt x="67040" y="25810"/>
                </a:lnTo>
                <a:lnTo>
                  <a:pt x="67050" y="25860"/>
                </a:lnTo>
                <a:lnTo>
                  <a:pt x="67060" y="25880"/>
                </a:lnTo>
                <a:lnTo>
                  <a:pt x="67130" y="25920"/>
                </a:lnTo>
                <a:lnTo>
                  <a:pt x="67200" y="25970"/>
                </a:lnTo>
                <a:lnTo>
                  <a:pt x="67230" y="25990"/>
                </a:lnTo>
                <a:lnTo>
                  <a:pt x="67240" y="25990"/>
                </a:lnTo>
                <a:lnTo>
                  <a:pt x="67240" y="26010"/>
                </a:lnTo>
                <a:lnTo>
                  <a:pt x="67240" y="26090"/>
                </a:lnTo>
                <a:lnTo>
                  <a:pt x="67170" y="26160"/>
                </a:lnTo>
                <a:lnTo>
                  <a:pt x="66890" y="26330"/>
                </a:lnTo>
                <a:lnTo>
                  <a:pt x="66820" y="26370"/>
                </a:lnTo>
                <a:lnTo>
                  <a:pt x="66810" y="26390"/>
                </a:lnTo>
                <a:lnTo>
                  <a:pt x="66790" y="26430"/>
                </a:lnTo>
                <a:lnTo>
                  <a:pt x="66740" y="26570"/>
                </a:lnTo>
                <a:lnTo>
                  <a:pt x="66720" y="26610"/>
                </a:lnTo>
                <a:lnTo>
                  <a:pt x="66700" y="26630"/>
                </a:lnTo>
                <a:lnTo>
                  <a:pt x="66660" y="26650"/>
                </a:lnTo>
                <a:lnTo>
                  <a:pt x="66620" y="26670"/>
                </a:lnTo>
                <a:lnTo>
                  <a:pt x="66540" y="26710"/>
                </a:lnTo>
                <a:lnTo>
                  <a:pt x="66320" y="26870"/>
                </a:lnTo>
                <a:lnTo>
                  <a:pt x="66060" y="26930"/>
                </a:lnTo>
                <a:lnTo>
                  <a:pt x="65980" y="26930"/>
                </a:lnTo>
                <a:lnTo>
                  <a:pt x="65940" y="26910"/>
                </a:lnTo>
                <a:lnTo>
                  <a:pt x="65900" y="26900"/>
                </a:lnTo>
                <a:lnTo>
                  <a:pt x="65840" y="26890"/>
                </a:lnTo>
                <a:lnTo>
                  <a:pt x="65740" y="26890"/>
                </a:lnTo>
                <a:lnTo>
                  <a:pt x="65710" y="26900"/>
                </a:lnTo>
                <a:lnTo>
                  <a:pt x="65690" y="26920"/>
                </a:lnTo>
                <a:lnTo>
                  <a:pt x="65660" y="26970"/>
                </a:lnTo>
                <a:lnTo>
                  <a:pt x="65650" y="27010"/>
                </a:lnTo>
                <a:lnTo>
                  <a:pt x="65640" y="27060"/>
                </a:lnTo>
                <a:lnTo>
                  <a:pt x="65630" y="27090"/>
                </a:lnTo>
                <a:lnTo>
                  <a:pt x="65620" y="27110"/>
                </a:lnTo>
                <a:lnTo>
                  <a:pt x="65560" y="27180"/>
                </a:lnTo>
                <a:lnTo>
                  <a:pt x="65490" y="27240"/>
                </a:lnTo>
                <a:lnTo>
                  <a:pt x="65330" y="27270"/>
                </a:lnTo>
                <a:lnTo>
                  <a:pt x="65230" y="27200"/>
                </a:lnTo>
                <a:lnTo>
                  <a:pt x="65190" y="27190"/>
                </a:lnTo>
                <a:lnTo>
                  <a:pt x="65120" y="27170"/>
                </a:lnTo>
                <a:lnTo>
                  <a:pt x="65060" y="27130"/>
                </a:lnTo>
                <a:lnTo>
                  <a:pt x="65030" y="27130"/>
                </a:lnTo>
                <a:lnTo>
                  <a:pt x="65010" y="27140"/>
                </a:lnTo>
                <a:lnTo>
                  <a:pt x="64970" y="27190"/>
                </a:lnTo>
                <a:lnTo>
                  <a:pt x="64960" y="27200"/>
                </a:lnTo>
                <a:lnTo>
                  <a:pt x="64930" y="27220"/>
                </a:lnTo>
                <a:lnTo>
                  <a:pt x="64900" y="27230"/>
                </a:lnTo>
                <a:lnTo>
                  <a:pt x="64840" y="27250"/>
                </a:lnTo>
                <a:lnTo>
                  <a:pt x="64810" y="27270"/>
                </a:lnTo>
                <a:lnTo>
                  <a:pt x="64790" y="27290"/>
                </a:lnTo>
                <a:lnTo>
                  <a:pt x="64760" y="27350"/>
                </a:lnTo>
                <a:lnTo>
                  <a:pt x="64740" y="27370"/>
                </a:lnTo>
                <a:lnTo>
                  <a:pt x="64720" y="27370"/>
                </a:lnTo>
                <a:lnTo>
                  <a:pt x="64680" y="27360"/>
                </a:lnTo>
                <a:lnTo>
                  <a:pt x="64660" y="27370"/>
                </a:lnTo>
                <a:lnTo>
                  <a:pt x="64640" y="27380"/>
                </a:lnTo>
                <a:lnTo>
                  <a:pt x="64630" y="27420"/>
                </a:lnTo>
                <a:lnTo>
                  <a:pt x="64600" y="27520"/>
                </a:lnTo>
                <a:lnTo>
                  <a:pt x="64590" y="27560"/>
                </a:lnTo>
                <a:lnTo>
                  <a:pt x="64560" y="27600"/>
                </a:lnTo>
                <a:lnTo>
                  <a:pt x="64540" y="27600"/>
                </a:lnTo>
                <a:lnTo>
                  <a:pt x="64520" y="27600"/>
                </a:lnTo>
                <a:lnTo>
                  <a:pt x="64490" y="27570"/>
                </a:lnTo>
                <a:lnTo>
                  <a:pt x="64470" y="27530"/>
                </a:lnTo>
                <a:lnTo>
                  <a:pt x="64440" y="27510"/>
                </a:lnTo>
                <a:lnTo>
                  <a:pt x="64390" y="27470"/>
                </a:lnTo>
                <a:lnTo>
                  <a:pt x="64350" y="27420"/>
                </a:lnTo>
                <a:lnTo>
                  <a:pt x="64340" y="27410"/>
                </a:lnTo>
                <a:lnTo>
                  <a:pt x="64320" y="27400"/>
                </a:lnTo>
                <a:lnTo>
                  <a:pt x="64180" y="27340"/>
                </a:lnTo>
                <a:lnTo>
                  <a:pt x="64160" y="27330"/>
                </a:lnTo>
                <a:lnTo>
                  <a:pt x="63970" y="27200"/>
                </a:lnTo>
                <a:lnTo>
                  <a:pt x="63960" y="27190"/>
                </a:lnTo>
                <a:lnTo>
                  <a:pt x="63950" y="27170"/>
                </a:lnTo>
                <a:lnTo>
                  <a:pt x="63940" y="27150"/>
                </a:lnTo>
                <a:lnTo>
                  <a:pt x="63920" y="27080"/>
                </a:lnTo>
                <a:lnTo>
                  <a:pt x="63900" y="27050"/>
                </a:lnTo>
                <a:lnTo>
                  <a:pt x="63880" y="27030"/>
                </a:lnTo>
                <a:lnTo>
                  <a:pt x="63840" y="27000"/>
                </a:lnTo>
                <a:lnTo>
                  <a:pt x="63690" y="26920"/>
                </a:lnTo>
                <a:lnTo>
                  <a:pt x="63670" y="26900"/>
                </a:lnTo>
                <a:lnTo>
                  <a:pt x="63630" y="26850"/>
                </a:lnTo>
                <a:lnTo>
                  <a:pt x="63610" y="26820"/>
                </a:lnTo>
                <a:lnTo>
                  <a:pt x="63600" y="26780"/>
                </a:lnTo>
                <a:lnTo>
                  <a:pt x="63590" y="26750"/>
                </a:lnTo>
                <a:lnTo>
                  <a:pt x="63580" y="26710"/>
                </a:lnTo>
                <a:lnTo>
                  <a:pt x="63580" y="26680"/>
                </a:lnTo>
                <a:lnTo>
                  <a:pt x="63590" y="26640"/>
                </a:lnTo>
                <a:lnTo>
                  <a:pt x="63620" y="26570"/>
                </a:lnTo>
                <a:lnTo>
                  <a:pt x="63620" y="26550"/>
                </a:lnTo>
                <a:lnTo>
                  <a:pt x="63620" y="26530"/>
                </a:lnTo>
                <a:lnTo>
                  <a:pt x="63600" y="26500"/>
                </a:lnTo>
                <a:lnTo>
                  <a:pt x="63570" y="26470"/>
                </a:lnTo>
                <a:lnTo>
                  <a:pt x="63410" y="26370"/>
                </a:lnTo>
                <a:lnTo>
                  <a:pt x="63360" y="26320"/>
                </a:lnTo>
                <a:lnTo>
                  <a:pt x="63240" y="26230"/>
                </a:lnTo>
                <a:lnTo>
                  <a:pt x="63240" y="26220"/>
                </a:lnTo>
                <a:lnTo>
                  <a:pt x="63180" y="26170"/>
                </a:lnTo>
                <a:lnTo>
                  <a:pt x="63100" y="26110"/>
                </a:lnTo>
                <a:lnTo>
                  <a:pt x="63050" y="26090"/>
                </a:lnTo>
                <a:lnTo>
                  <a:pt x="63020" y="26080"/>
                </a:lnTo>
                <a:lnTo>
                  <a:pt x="62970" y="26080"/>
                </a:lnTo>
                <a:lnTo>
                  <a:pt x="62950" y="26090"/>
                </a:lnTo>
                <a:lnTo>
                  <a:pt x="62890" y="26110"/>
                </a:lnTo>
                <a:lnTo>
                  <a:pt x="62840" y="26110"/>
                </a:lnTo>
                <a:lnTo>
                  <a:pt x="62810" y="26100"/>
                </a:lnTo>
                <a:lnTo>
                  <a:pt x="62790" y="26090"/>
                </a:lnTo>
                <a:lnTo>
                  <a:pt x="62780" y="26080"/>
                </a:lnTo>
                <a:lnTo>
                  <a:pt x="62770" y="26060"/>
                </a:lnTo>
                <a:lnTo>
                  <a:pt x="62770" y="26030"/>
                </a:lnTo>
                <a:lnTo>
                  <a:pt x="62780" y="26010"/>
                </a:lnTo>
                <a:lnTo>
                  <a:pt x="62790" y="25990"/>
                </a:lnTo>
                <a:lnTo>
                  <a:pt x="62810" y="25950"/>
                </a:lnTo>
                <a:lnTo>
                  <a:pt x="62850" y="25930"/>
                </a:lnTo>
                <a:lnTo>
                  <a:pt x="62840" y="25660"/>
                </a:lnTo>
                <a:lnTo>
                  <a:pt x="62830" y="25600"/>
                </a:lnTo>
                <a:lnTo>
                  <a:pt x="62810" y="25560"/>
                </a:lnTo>
                <a:lnTo>
                  <a:pt x="62790" y="25550"/>
                </a:lnTo>
                <a:lnTo>
                  <a:pt x="62740" y="25550"/>
                </a:lnTo>
                <a:lnTo>
                  <a:pt x="62710" y="25530"/>
                </a:lnTo>
                <a:lnTo>
                  <a:pt x="62680" y="25510"/>
                </a:lnTo>
                <a:lnTo>
                  <a:pt x="62590" y="25360"/>
                </a:lnTo>
                <a:lnTo>
                  <a:pt x="62530" y="25300"/>
                </a:lnTo>
                <a:lnTo>
                  <a:pt x="62450" y="25220"/>
                </a:lnTo>
                <a:lnTo>
                  <a:pt x="62420" y="25200"/>
                </a:lnTo>
                <a:lnTo>
                  <a:pt x="62390" y="25200"/>
                </a:lnTo>
                <a:lnTo>
                  <a:pt x="62370" y="25200"/>
                </a:lnTo>
                <a:lnTo>
                  <a:pt x="62350" y="25210"/>
                </a:lnTo>
                <a:lnTo>
                  <a:pt x="62330" y="25220"/>
                </a:lnTo>
                <a:lnTo>
                  <a:pt x="62310" y="25230"/>
                </a:lnTo>
                <a:lnTo>
                  <a:pt x="62280" y="25220"/>
                </a:lnTo>
                <a:lnTo>
                  <a:pt x="62240" y="25190"/>
                </a:lnTo>
                <a:lnTo>
                  <a:pt x="62080" y="25050"/>
                </a:lnTo>
                <a:lnTo>
                  <a:pt x="62010" y="25000"/>
                </a:lnTo>
                <a:lnTo>
                  <a:pt x="61830" y="24920"/>
                </a:lnTo>
                <a:lnTo>
                  <a:pt x="61760" y="24870"/>
                </a:lnTo>
                <a:lnTo>
                  <a:pt x="61730" y="24840"/>
                </a:lnTo>
                <a:lnTo>
                  <a:pt x="61710" y="24800"/>
                </a:lnTo>
                <a:lnTo>
                  <a:pt x="61700" y="24790"/>
                </a:lnTo>
                <a:lnTo>
                  <a:pt x="61690" y="24800"/>
                </a:lnTo>
                <a:lnTo>
                  <a:pt x="61670" y="24830"/>
                </a:lnTo>
                <a:lnTo>
                  <a:pt x="61650" y="24840"/>
                </a:lnTo>
                <a:lnTo>
                  <a:pt x="61620" y="24860"/>
                </a:lnTo>
                <a:lnTo>
                  <a:pt x="61610" y="24870"/>
                </a:lnTo>
                <a:lnTo>
                  <a:pt x="61590" y="24880"/>
                </a:lnTo>
                <a:lnTo>
                  <a:pt x="61550" y="24890"/>
                </a:lnTo>
                <a:lnTo>
                  <a:pt x="61530" y="24890"/>
                </a:lnTo>
                <a:lnTo>
                  <a:pt x="61510" y="24880"/>
                </a:lnTo>
                <a:lnTo>
                  <a:pt x="61490" y="24880"/>
                </a:lnTo>
                <a:lnTo>
                  <a:pt x="61450" y="24870"/>
                </a:lnTo>
                <a:lnTo>
                  <a:pt x="61430" y="24860"/>
                </a:lnTo>
                <a:lnTo>
                  <a:pt x="61410" y="24860"/>
                </a:lnTo>
                <a:lnTo>
                  <a:pt x="61370" y="24870"/>
                </a:lnTo>
                <a:lnTo>
                  <a:pt x="61350" y="24880"/>
                </a:lnTo>
                <a:lnTo>
                  <a:pt x="61330" y="24870"/>
                </a:lnTo>
                <a:lnTo>
                  <a:pt x="61290" y="24860"/>
                </a:lnTo>
                <a:lnTo>
                  <a:pt x="60950" y="24660"/>
                </a:lnTo>
                <a:lnTo>
                  <a:pt x="60840" y="24640"/>
                </a:lnTo>
                <a:lnTo>
                  <a:pt x="60760" y="24610"/>
                </a:lnTo>
                <a:lnTo>
                  <a:pt x="60720" y="24600"/>
                </a:lnTo>
                <a:lnTo>
                  <a:pt x="60590" y="24590"/>
                </a:lnTo>
                <a:lnTo>
                  <a:pt x="60560" y="24580"/>
                </a:lnTo>
                <a:lnTo>
                  <a:pt x="60540" y="24560"/>
                </a:lnTo>
                <a:lnTo>
                  <a:pt x="60530" y="24530"/>
                </a:lnTo>
                <a:lnTo>
                  <a:pt x="60510" y="24490"/>
                </a:lnTo>
                <a:lnTo>
                  <a:pt x="60440" y="24390"/>
                </a:lnTo>
                <a:lnTo>
                  <a:pt x="60420" y="24350"/>
                </a:lnTo>
                <a:lnTo>
                  <a:pt x="60410" y="24310"/>
                </a:lnTo>
                <a:lnTo>
                  <a:pt x="60400" y="24280"/>
                </a:lnTo>
                <a:lnTo>
                  <a:pt x="60410" y="24260"/>
                </a:lnTo>
                <a:lnTo>
                  <a:pt x="60430" y="24230"/>
                </a:lnTo>
                <a:lnTo>
                  <a:pt x="60470" y="24200"/>
                </a:lnTo>
                <a:lnTo>
                  <a:pt x="60480" y="24190"/>
                </a:lnTo>
                <a:lnTo>
                  <a:pt x="60490" y="24170"/>
                </a:lnTo>
                <a:lnTo>
                  <a:pt x="60500" y="24150"/>
                </a:lnTo>
                <a:lnTo>
                  <a:pt x="60510" y="24090"/>
                </a:lnTo>
                <a:lnTo>
                  <a:pt x="60530" y="24060"/>
                </a:lnTo>
                <a:lnTo>
                  <a:pt x="60540" y="24040"/>
                </a:lnTo>
                <a:lnTo>
                  <a:pt x="60550" y="24010"/>
                </a:lnTo>
                <a:lnTo>
                  <a:pt x="60570" y="23950"/>
                </a:lnTo>
                <a:lnTo>
                  <a:pt x="60580" y="23930"/>
                </a:lnTo>
                <a:lnTo>
                  <a:pt x="60590" y="23920"/>
                </a:lnTo>
                <a:lnTo>
                  <a:pt x="60610" y="23890"/>
                </a:lnTo>
                <a:lnTo>
                  <a:pt x="60650" y="23860"/>
                </a:lnTo>
                <a:lnTo>
                  <a:pt x="60660" y="23840"/>
                </a:lnTo>
                <a:lnTo>
                  <a:pt x="60670" y="23830"/>
                </a:lnTo>
                <a:lnTo>
                  <a:pt x="60680" y="23820"/>
                </a:lnTo>
                <a:lnTo>
                  <a:pt x="60680" y="23800"/>
                </a:lnTo>
                <a:lnTo>
                  <a:pt x="60670" y="23780"/>
                </a:lnTo>
                <a:lnTo>
                  <a:pt x="60580" y="23640"/>
                </a:lnTo>
                <a:lnTo>
                  <a:pt x="60560" y="23580"/>
                </a:lnTo>
                <a:lnTo>
                  <a:pt x="60550" y="23550"/>
                </a:lnTo>
                <a:lnTo>
                  <a:pt x="60540" y="23520"/>
                </a:lnTo>
                <a:lnTo>
                  <a:pt x="60550" y="23500"/>
                </a:lnTo>
                <a:lnTo>
                  <a:pt x="60550" y="23480"/>
                </a:lnTo>
                <a:lnTo>
                  <a:pt x="60580" y="23430"/>
                </a:lnTo>
                <a:lnTo>
                  <a:pt x="60580" y="23410"/>
                </a:lnTo>
                <a:lnTo>
                  <a:pt x="60600" y="23350"/>
                </a:lnTo>
                <a:lnTo>
                  <a:pt x="60600" y="23250"/>
                </a:lnTo>
                <a:lnTo>
                  <a:pt x="60610" y="23230"/>
                </a:lnTo>
                <a:lnTo>
                  <a:pt x="60620" y="23210"/>
                </a:lnTo>
                <a:lnTo>
                  <a:pt x="60650" y="23170"/>
                </a:lnTo>
                <a:lnTo>
                  <a:pt x="60660" y="23110"/>
                </a:lnTo>
                <a:lnTo>
                  <a:pt x="60660" y="23100"/>
                </a:lnTo>
                <a:lnTo>
                  <a:pt x="60670" y="23090"/>
                </a:lnTo>
                <a:lnTo>
                  <a:pt x="60750" y="23020"/>
                </a:lnTo>
                <a:lnTo>
                  <a:pt x="60760" y="23010"/>
                </a:lnTo>
                <a:lnTo>
                  <a:pt x="60770" y="22990"/>
                </a:lnTo>
                <a:lnTo>
                  <a:pt x="60810" y="22850"/>
                </a:lnTo>
                <a:lnTo>
                  <a:pt x="60810" y="22840"/>
                </a:lnTo>
                <a:lnTo>
                  <a:pt x="60830" y="22820"/>
                </a:lnTo>
                <a:lnTo>
                  <a:pt x="60840" y="22810"/>
                </a:lnTo>
                <a:lnTo>
                  <a:pt x="60850" y="22800"/>
                </a:lnTo>
                <a:lnTo>
                  <a:pt x="60860" y="22790"/>
                </a:lnTo>
                <a:lnTo>
                  <a:pt x="60890" y="22690"/>
                </a:lnTo>
                <a:lnTo>
                  <a:pt x="60910" y="22660"/>
                </a:lnTo>
                <a:lnTo>
                  <a:pt x="60930" y="22630"/>
                </a:lnTo>
                <a:lnTo>
                  <a:pt x="60940" y="22610"/>
                </a:lnTo>
                <a:lnTo>
                  <a:pt x="60970" y="22590"/>
                </a:lnTo>
                <a:lnTo>
                  <a:pt x="61000" y="22580"/>
                </a:lnTo>
                <a:lnTo>
                  <a:pt x="61020" y="22570"/>
                </a:lnTo>
                <a:lnTo>
                  <a:pt x="61040" y="22580"/>
                </a:lnTo>
                <a:lnTo>
                  <a:pt x="61080" y="22590"/>
                </a:lnTo>
                <a:lnTo>
                  <a:pt x="61100" y="22590"/>
                </a:lnTo>
                <a:lnTo>
                  <a:pt x="61120" y="22590"/>
                </a:lnTo>
                <a:lnTo>
                  <a:pt x="61140" y="22590"/>
                </a:lnTo>
                <a:lnTo>
                  <a:pt x="61150" y="22580"/>
                </a:lnTo>
                <a:lnTo>
                  <a:pt x="61190" y="22540"/>
                </a:lnTo>
                <a:lnTo>
                  <a:pt x="61200" y="22530"/>
                </a:lnTo>
                <a:lnTo>
                  <a:pt x="61220" y="22520"/>
                </a:lnTo>
                <a:lnTo>
                  <a:pt x="61240" y="22510"/>
                </a:lnTo>
                <a:lnTo>
                  <a:pt x="61260" y="22510"/>
                </a:lnTo>
                <a:lnTo>
                  <a:pt x="61280" y="22510"/>
                </a:lnTo>
                <a:lnTo>
                  <a:pt x="61290" y="22500"/>
                </a:lnTo>
                <a:lnTo>
                  <a:pt x="61300" y="22490"/>
                </a:lnTo>
                <a:lnTo>
                  <a:pt x="61290" y="22440"/>
                </a:lnTo>
                <a:lnTo>
                  <a:pt x="61290" y="22370"/>
                </a:lnTo>
                <a:lnTo>
                  <a:pt x="61290" y="22350"/>
                </a:lnTo>
                <a:lnTo>
                  <a:pt x="61290" y="22210"/>
                </a:lnTo>
                <a:lnTo>
                  <a:pt x="61300" y="22140"/>
                </a:lnTo>
                <a:lnTo>
                  <a:pt x="61300" y="22090"/>
                </a:lnTo>
                <a:lnTo>
                  <a:pt x="61290" y="21980"/>
                </a:lnTo>
                <a:lnTo>
                  <a:pt x="61290" y="21960"/>
                </a:lnTo>
                <a:lnTo>
                  <a:pt x="61290" y="21920"/>
                </a:lnTo>
                <a:lnTo>
                  <a:pt x="61330" y="21780"/>
                </a:lnTo>
                <a:lnTo>
                  <a:pt x="61330" y="21750"/>
                </a:lnTo>
                <a:lnTo>
                  <a:pt x="61330" y="21700"/>
                </a:lnTo>
                <a:lnTo>
                  <a:pt x="61320" y="21620"/>
                </a:lnTo>
                <a:lnTo>
                  <a:pt x="61300" y="21550"/>
                </a:lnTo>
                <a:lnTo>
                  <a:pt x="61300" y="21540"/>
                </a:lnTo>
                <a:lnTo>
                  <a:pt x="61290" y="21540"/>
                </a:lnTo>
                <a:lnTo>
                  <a:pt x="61280" y="21540"/>
                </a:lnTo>
                <a:lnTo>
                  <a:pt x="61260" y="21540"/>
                </a:lnTo>
                <a:lnTo>
                  <a:pt x="61230" y="21520"/>
                </a:lnTo>
                <a:lnTo>
                  <a:pt x="61200" y="21490"/>
                </a:lnTo>
                <a:lnTo>
                  <a:pt x="61140" y="21400"/>
                </a:lnTo>
                <a:lnTo>
                  <a:pt x="61130" y="21350"/>
                </a:lnTo>
                <a:lnTo>
                  <a:pt x="61120" y="21320"/>
                </a:lnTo>
                <a:lnTo>
                  <a:pt x="61150" y="21290"/>
                </a:lnTo>
                <a:lnTo>
                  <a:pt x="61160" y="21280"/>
                </a:lnTo>
                <a:lnTo>
                  <a:pt x="61160" y="21260"/>
                </a:lnTo>
                <a:lnTo>
                  <a:pt x="61160" y="21240"/>
                </a:lnTo>
                <a:lnTo>
                  <a:pt x="61160" y="21220"/>
                </a:lnTo>
                <a:lnTo>
                  <a:pt x="61170" y="21180"/>
                </a:lnTo>
                <a:lnTo>
                  <a:pt x="61170" y="21140"/>
                </a:lnTo>
                <a:lnTo>
                  <a:pt x="61170" y="21120"/>
                </a:lnTo>
                <a:lnTo>
                  <a:pt x="61190" y="21110"/>
                </a:lnTo>
                <a:lnTo>
                  <a:pt x="61190" y="21090"/>
                </a:lnTo>
                <a:lnTo>
                  <a:pt x="61190" y="21050"/>
                </a:lnTo>
                <a:lnTo>
                  <a:pt x="61190" y="21020"/>
                </a:lnTo>
                <a:lnTo>
                  <a:pt x="61200" y="21010"/>
                </a:lnTo>
                <a:lnTo>
                  <a:pt x="61210" y="21000"/>
                </a:lnTo>
                <a:lnTo>
                  <a:pt x="61230" y="20990"/>
                </a:lnTo>
                <a:lnTo>
                  <a:pt x="61240" y="21000"/>
                </a:lnTo>
                <a:lnTo>
                  <a:pt x="61260" y="21020"/>
                </a:lnTo>
                <a:lnTo>
                  <a:pt x="61280" y="21030"/>
                </a:lnTo>
                <a:lnTo>
                  <a:pt x="61290" y="21030"/>
                </a:lnTo>
                <a:lnTo>
                  <a:pt x="61310" y="21020"/>
                </a:lnTo>
                <a:lnTo>
                  <a:pt x="61330" y="21020"/>
                </a:lnTo>
                <a:lnTo>
                  <a:pt x="61350" y="21010"/>
                </a:lnTo>
                <a:lnTo>
                  <a:pt x="61370" y="21000"/>
                </a:lnTo>
                <a:lnTo>
                  <a:pt x="61380" y="20990"/>
                </a:lnTo>
                <a:lnTo>
                  <a:pt x="61370" y="20980"/>
                </a:lnTo>
                <a:lnTo>
                  <a:pt x="61330" y="20960"/>
                </a:lnTo>
                <a:lnTo>
                  <a:pt x="61300" y="20950"/>
                </a:lnTo>
                <a:lnTo>
                  <a:pt x="61290" y="20930"/>
                </a:lnTo>
                <a:lnTo>
                  <a:pt x="61290" y="20910"/>
                </a:lnTo>
                <a:lnTo>
                  <a:pt x="61300" y="20890"/>
                </a:lnTo>
                <a:lnTo>
                  <a:pt x="61310" y="20820"/>
                </a:lnTo>
                <a:lnTo>
                  <a:pt x="61360" y="20730"/>
                </a:lnTo>
                <a:lnTo>
                  <a:pt x="61360" y="20640"/>
                </a:lnTo>
                <a:lnTo>
                  <a:pt x="61310" y="20570"/>
                </a:lnTo>
                <a:lnTo>
                  <a:pt x="61270" y="20490"/>
                </a:lnTo>
                <a:lnTo>
                  <a:pt x="61270" y="20450"/>
                </a:lnTo>
                <a:lnTo>
                  <a:pt x="61270" y="20420"/>
                </a:lnTo>
                <a:lnTo>
                  <a:pt x="61310" y="20410"/>
                </a:lnTo>
                <a:lnTo>
                  <a:pt x="61330" y="20390"/>
                </a:lnTo>
                <a:lnTo>
                  <a:pt x="61330" y="20380"/>
                </a:lnTo>
                <a:lnTo>
                  <a:pt x="61310" y="20330"/>
                </a:lnTo>
                <a:lnTo>
                  <a:pt x="61250" y="20250"/>
                </a:lnTo>
                <a:lnTo>
                  <a:pt x="61210" y="20170"/>
                </a:lnTo>
                <a:lnTo>
                  <a:pt x="61200" y="20130"/>
                </a:lnTo>
                <a:lnTo>
                  <a:pt x="61200" y="20110"/>
                </a:lnTo>
                <a:lnTo>
                  <a:pt x="61220" y="20090"/>
                </a:lnTo>
                <a:lnTo>
                  <a:pt x="61230" y="20080"/>
                </a:lnTo>
                <a:lnTo>
                  <a:pt x="61250" y="20080"/>
                </a:lnTo>
                <a:lnTo>
                  <a:pt x="61270" y="20070"/>
                </a:lnTo>
                <a:lnTo>
                  <a:pt x="61310" y="20070"/>
                </a:lnTo>
                <a:lnTo>
                  <a:pt x="61340" y="20070"/>
                </a:lnTo>
                <a:lnTo>
                  <a:pt x="61380" y="20080"/>
                </a:lnTo>
                <a:lnTo>
                  <a:pt x="61430" y="20100"/>
                </a:lnTo>
                <a:lnTo>
                  <a:pt x="61450" y="20100"/>
                </a:lnTo>
                <a:lnTo>
                  <a:pt x="61470" y="20090"/>
                </a:lnTo>
                <a:lnTo>
                  <a:pt x="61510" y="20060"/>
                </a:lnTo>
                <a:lnTo>
                  <a:pt x="61530" y="20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